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лавие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7" name="Подзаглавие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30" name="Контейнер за 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0038-62B5-4B18-BC32-42730B5344E3}" type="datetimeFigureOut">
              <a:rPr lang="bg-BG" smtClean="0"/>
              <a:pPr/>
              <a:t>30.3.2021 г.</a:t>
            </a:fld>
            <a:endParaRPr lang="bg-BG"/>
          </a:p>
        </p:txBody>
      </p:sp>
      <p:sp>
        <p:nvSpPr>
          <p:cNvPr id="19" name="Контейнер за долния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7" name="Контейнер за номер н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2D06-16F6-45D7-85C1-B5099DC5A84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0038-62B5-4B18-BC32-42730B5344E3}" type="datetimeFigureOut">
              <a:rPr lang="bg-BG" smtClean="0"/>
              <a:pPr/>
              <a:t>30.3.2021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2D06-16F6-45D7-85C1-B5099DC5A84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0038-62B5-4B18-BC32-42730B5344E3}" type="datetimeFigureOut">
              <a:rPr lang="bg-BG" smtClean="0"/>
              <a:pPr/>
              <a:t>30.3.2021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2D06-16F6-45D7-85C1-B5099DC5A84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0038-62B5-4B18-BC32-42730B5344E3}" type="datetimeFigureOut">
              <a:rPr lang="bg-BG" smtClean="0"/>
              <a:pPr/>
              <a:t>30.3.2021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2D06-16F6-45D7-85C1-B5099DC5A84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0038-62B5-4B18-BC32-42730B5344E3}" type="datetimeFigureOut">
              <a:rPr lang="bg-BG" smtClean="0"/>
              <a:pPr/>
              <a:t>30.3.2021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2D06-16F6-45D7-85C1-B5099DC5A84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0038-62B5-4B18-BC32-42730B5344E3}" type="datetimeFigureOut">
              <a:rPr lang="bg-BG" smtClean="0"/>
              <a:pPr/>
              <a:t>30.3.2021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2D06-16F6-45D7-85C1-B5099DC5A84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0038-62B5-4B18-BC32-42730B5344E3}" type="datetimeFigureOut">
              <a:rPr lang="bg-BG" smtClean="0"/>
              <a:pPr/>
              <a:t>30.3.2021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2D06-16F6-45D7-85C1-B5099DC5A84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0038-62B5-4B18-BC32-42730B5344E3}" type="datetimeFigureOut">
              <a:rPr lang="bg-BG" smtClean="0"/>
              <a:pPr/>
              <a:t>30.3.2021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2D06-16F6-45D7-85C1-B5099DC5A84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0038-62B5-4B18-BC32-42730B5344E3}" type="datetimeFigureOut">
              <a:rPr lang="bg-BG" smtClean="0"/>
              <a:pPr/>
              <a:t>30.3.2021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2D06-16F6-45D7-85C1-B5099DC5A84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0038-62B5-4B18-BC32-42730B5344E3}" type="datetimeFigureOut">
              <a:rPr lang="bg-BG" smtClean="0"/>
              <a:pPr/>
              <a:t>30.3.2021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2D06-16F6-45D7-85C1-B5099DC5A84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ъгълник с един скосен и заоблен ъгъл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ен триъгъл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0038-62B5-4B18-BC32-42730B5344E3}" type="datetimeFigureOut">
              <a:rPr lang="bg-BG" smtClean="0"/>
              <a:pPr/>
              <a:t>30.3.2021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6882D06-16F6-45D7-85C1-B5099DC5A84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10" name="Свободна форма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Свободна форма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вободна форма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Свободна форма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Контейнер за заглавие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0" name="Текстов контейне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0" name="Контейнер за 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310038-62B5-4B18-BC32-42730B5344E3}" type="datetimeFigureOut">
              <a:rPr lang="bg-BG" smtClean="0"/>
              <a:pPr/>
              <a:t>30.3.2021 г.</a:t>
            </a:fld>
            <a:endParaRPr lang="bg-BG"/>
          </a:p>
        </p:txBody>
      </p:sp>
      <p:sp>
        <p:nvSpPr>
          <p:cNvPr id="22" name="Контейнер за долния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18" name="Контейнер за номер на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882D06-16F6-45D7-85C1-B5099DC5A847}" type="slidenum">
              <a:rPr lang="bg-BG" smtClean="0"/>
              <a:pPr/>
              <a:t>‹#›</a:t>
            </a:fld>
            <a:endParaRPr lang="bg-BG"/>
          </a:p>
        </p:txBody>
      </p:sp>
      <p:grpSp>
        <p:nvGrpSpPr>
          <p:cNvPr id="2" name="Групиране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Свободна форма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Свободна форма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911352" y="3810000"/>
            <a:ext cx="7851648" cy="1828800"/>
          </a:xfrm>
        </p:spPr>
        <p:txBody>
          <a:bodyPr>
            <a:scene3d>
              <a:camera prst="orthographicFront"/>
              <a:lightRig rig="freezing" dir="t">
                <a:rot lat="0" lon="0" rev="5640000"/>
              </a:lightRig>
            </a:scene3d>
            <a:sp3d extrusionH="57150" prstMaterial="flat">
              <a:bevelT w="38100" h="38100"/>
              <a:contourClr>
                <a:schemeClr val="tx2"/>
              </a:contourClr>
            </a:sp3d>
          </a:bodyPr>
          <a:lstStyle/>
          <a:p>
            <a:r>
              <a:rPr lang="bg-BG" sz="5400" dirty="0" smtClean="0">
                <a:solidFill>
                  <a:schemeClr val="tx2"/>
                </a:solidFill>
                <a:latin typeface="Cambria" pitchFamily="18" charset="0"/>
              </a:rPr>
              <a:t>Изречение</a:t>
            </a:r>
            <a:r>
              <a:rPr lang="bg-BG" dirty="0" smtClean="0"/>
              <a:t> </a:t>
            </a:r>
            <a:endParaRPr lang="bg-BG" dirty="0"/>
          </a:p>
        </p:txBody>
      </p:sp>
      <p:cxnSp>
        <p:nvCxnSpPr>
          <p:cNvPr id="5" name="Право съединение 4"/>
          <p:cNvCxnSpPr/>
          <p:nvPr/>
        </p:nvCxnSpPr>
        <p:spPr>
          <a:xfrm rot="10800000">
            <a:off x="4343400" y="5791200"/>
            <a:ext cx="4800600" cy="0"/>
          </a:xfrm>
          <a:prstGeom prst="line">
            <a:avLst/>
          </a:prstGeom>
          <a:ln w="19050">
            <a:solidFill>
              <a:schemeClr val="tx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аво съединение 7"/>
          <p:cNvCxnSpPr/>
          <p:nvPr/>
        </p:nvCxnSpPr>
        <p:spPr>
          <a:xfrm rot="10800000">
            <a:off x="4648200" y="5943600"/>
            <a:ext cx="4495800" cy="0"/>
          </a:xfrm>
          <a:prstGeom prst="line">
            <a:avLst/>
          </a:prstGeom>
          <a:ln>
            <a:solidFill>
              <a:schemeClr val="tx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29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00100" y="1447800"/>
            <a:ext cx="7543800" cy="2419350"/>
          </a:xfrm>
        </p:spPr>
      </p:pic>
      <p:pic>
        <p:nvPicPr>
          <p:cNvPr id="3074" name="Picture 2" descr="C:\Users\home\Desktop\1клас\pics\mark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8650" y="4191000"/>
            <a:ext cx="5568950" cy="2279023"/>
          </a:xfrm>
          <a:prstGeom prst="rect">
            <a:avLst/>
          </a:prstGeom>
          <a:noFill/>
        </p:spPr>
      </p:pic>
      <p:sp>
        <p:nvSpPr>
          <p:cNvPr id="5" name="Текстово поле 4"/>
          <p:cNvSpPr txBox="1"/>
          <p:nvPr/>
        </p:nvSpPr>
        <p:spPr>
          <a:xfrm>
            <a:off x="4648200" y="2362201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/>
              <a:t>.</a:t>
            </a:r>
            <a:endParaRPr lang="bg-BG" sz="3200" b="1" dirty="0"/>
          </a:p>
        </p:txBody>
      </p:sp>
      <p:sp>
        <p:nvSpPr>
          <p:cNvPr id="6" name="Текстово поле 5"/>
          <p:cNvSpPr txBox="1"/>
          <p:nvPr/>
        </p:nvSpPr>
        <p:spPr>
          <a:xfrm>
            <a:off x="4495800" y="28442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7" name="Текстово поле 6"/>
          <p:cNvSpPr txBox="1"/>
          <p:nvPr/>
        </p:nvSpPr>
        <p:spPr>
          <a:xfrm>
            <a:off x="3810000" y="3048000"/>
            <a:ext cx="381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29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00100" y="1447800"/>
            <a:ext cx="7543800" cy="2419350"/>
          </a:xfrm>
        </p:spPr>
      </p:pic>
      <p:pic>
        <p:nvPicPr>
          <p:cNvPr id="3074" name="Picture 2" descr="C:\Users\home\Desktop\1клас\pics\mark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8650" y="4191000"/>
            <a:ext cx="5568950" cy="2279023"/>
          </a:xfrm>
          <a:prstGeom prst="rect">
            <a:avLst/>
          </a:prstGeom>
          <a:noFill/>
        </p:spPr>
      </p:pic>
      <p:sp>
        <p:nvSpPr>
          <p:cNvPr id="5" name="Текстово поле 4"/>
          <p:cNvSpPr txBox="1"/>
          <p:nvPr/>
        </p:nvSpPr>
        <p:spPr>
          <a:xfrm>
            <a:off x="4648200" y="2362201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/>
              <a:t>.</a:t>
            </a:r>
            <a:endParaRPr lang="bg-BG" sz="3200" b="1" dirty="0"/>
          </a:p>
        </p:txBody>
      </p:sp>
      <p:sp>
        <p:nvSpPr>
          <p:cNvPr id="6" name="Текстово поле 5"/>
          <p:cNvSpPr txBox="1"/>
          <p:nvPr/>
        </p:nvSpPr>
        <p:spPr>
          <a:xfrm>
            <a:off x="4495800" y="28442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7" name="Текстово поле 6"/>
          <p:cNvSpPr txBox="1"/>
          <p:nvPr/>
        </p:nvSpPr>
        <p:spPr>
          <a:xfrm>
            <a:off x="3810000" y="3048000"/>
            <a:ext cx="381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ово поле 7"/>
          <p:cNvSpPr txBox="1"/>
          <p:nvPr/>
        </p:nvSpPr>
        <p:spPr>
          <a:xfrm>
            <a:off x="7162800" y="23622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29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00100" y="1447800"/>
            <a:ext cx="7543800" cy="2419350"/>
          </a:xfrm>
        </p:spPr>
      </p:pic>
      <p:pic>
        <p:nvPicPr>
          <p:cNvPr id="3074" name="Picture 2" descr="C:\Users\home\Desktop\1клас\pics\mark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8650" y="4191000"/>
            <a:ext cx="5568950" cy="2279023"/>
          </a:xfrm>
          <a:prstGeom prst="rect">
            <a:avLst/>
          </a:prstGeom>
          <a:noFill/>
        </p:spPr>
      </p:pic>
      <p:sp>
        <p:nvSpPr>
          <p:cNvPr id="5" name="Текстово поле 4"/>
          <p:cNvSpPr txBox="1"/>
          <p:nvPr/>
        </p:nvSpPr>
        <p:spPr>
          <a:xfrm>
            <a:off x="4648200" y="2362201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/>
              <a:t>.</a:t>
            </a:r>
            <a:endParaRPr lang="bg-BG" sz="3200" b="1" dirty="0"/>
          </a:p>
        </p:txBody>
      </p:sp>
      <p:sp>
        <p:nvSpPr>
          <p:cNvPr id="6" name="Текстово поле 5"/>
          <p:cNvSpPr txBox="1"/>
          <p:nvPr/>
        </p:nvSpPr>
        <p:spPr>
          <a:xfrm>
            <a:off x="4495800" y="28442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7" name="Текстово поле 6"/>
          <p:cNvSpPr txBox="1"/>
          <p:nvPr/>
        </p:nvSpPr>
        <p:spPr>
          <a:xfrm>
            <a:off x="3810000" y="3048000"/>
            <a:ext cx="381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ово поле 7"/>
          <p:cNvSpPr txBox="1"/>
          <p:nvPr/>
        </p:nvSpPr>
        <p:spPr>
          <a:xfrm>
            <a:off x="7162800" y="23622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Текстово поле 8"/>
          <p:cNvSpPr txBox="1"/>
          <p:nvPr/>
        </p:nvSpPr>
        <p:spPr>
          <a:xfrm>
            <a:off x="7620000" y="28442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29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00100" y="1447800"/>
            <a:ext cx="7543800" cy="2419350"/>
          </a:xfrm>
        </p:spPr>
      </p:pic>
      <p:pic>
        <p:nvPicPr>
          <p:cNvPr id="3074" name="Picture 2" descr="C:\Users\home\Desktop\1клас\pics\mark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8650" y="4191000"/>
            <a:ext cx="5568950" cy="2279023"/>
          </a:xfrm>
          <a:prstGeom prst="rect">
            <a:avLst/>
          </a:prstGeom>
          <a:noFill/>
        </p:spPr>
      </p:pic>
      <p:sp>
        <p:nvSpPr>
          <p:cNvPr id="5" name="Текстово поле 4"/>
          <p:cNvSpPr txBox="1"/>
          <p:nvPr/>
        </p:nvSpPr>
        <p:spPr>
          <a:xfrm>
            <a:off x="4648200" y="2362201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/>
              <a:t>.</a:t>
            </a:r>
            <a:endParaRPr lang="bg-BG" sz="3200" b="1" dirty="0"/>
          </a:p>
        </p:txBody>
      </p:sp>
      <p:sp>
        <p:nvSpPr>
          <p:cNvPr id="6" name="Текстово поле 5"/>
          <p:cNvSpPr txBox="1"/>
          <p:nvPr/>
        </p:nvSpPr>
        <p:spPr>
          <a:xfrm>
            <a:off x="4495800" y="28442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7" name="Текстово поле 6"/>
          <p:cNvSpPr txBox="1"/>
          <p:nvPr/>
        </p:nvSpPr>
        <p:spPr>
          <a:xfrm>
            <a:off x="3810000" y="3048000"/>
            <a:ext cx="381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ово поле 7"/>
          <p:cNvSpPr txBox="1"/>
          <p:nvPr/>
        </p:nvSpPr>
        <p:spPr>
          <a:xfrm>
            <a:off x="7162800" y="23622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Текстово поле 8"/>
          <p:cNvSpPr txBox="1"/>
          <p:nvPr/>
        </p:nvSpPr>
        <p:spPr>
          <a:xfrm>
            <a:off x="7620000" y="28442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Текстово поле 9"/>
          <p:cNvSpPr txBox="1"/>
          <p:nvPr/>
        </p:nvSpPr>
        <p:spPr>
          <a:xfrm>
            <a:off x="7620000" y="3048000"/>
            <a:ext cx="381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29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447800"/>
            <a:ext cx="7010400" cy="2466975"/>
          </a:xfrm>
        </p:spPr>
      </p:pic>
      <p:pic>
        <p:nvPicPr>
          <p:cNvPr id="1026" name="Picture 2" descr="C:\Users\home\Desktop\1клас\pics\2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4900" y="4038600"/>
            <a:ext cx="3238500" cy="2209800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29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447800"/>
            <a:ext cx="7010400" cy="2466975"/>
          </a:xfrm>
        </p:spPr>
      </p:pic>
      <p:pic>
        <p:nvPicPr>
          <p:cNvPr id="1026" name="Picture 2" descr="C:\Users\home\Desktop\1клас\pics\2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4900" y="4038600"/>
            <a:ext cx="3238500" cy="2209800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5" name="Текстово поле 4"/>
          <p:cNvSpPr txBox="1"/>
          <p:nvPr/>
        </p:nvSpPr>
        <p:spPr>
          <a:xfrm>
            <a:off x="5638800" y="23870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29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447800"/>
            <a:ext cx="7010400" cy="2466975"/>
          </a:xfrm>
        </p:spPr>
      </p:pic>
      <p:pic>
        <p:nvPicPr>
          <p:cNvPr id="1026" name="Picture 2" descr="C:\Users\home\Desktop\1клас\pics\2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4900" y="4038600"/>
            <a:ext cx="3238500" cy="2209800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5" name="Текстово поле 4"/>
          <p:cNvSpPr txBox="1"/>
          <p:nvPr/>
        </p:nvSpPr>
        <p:spPr>
          <a:xfrm>
            <a:off x="5638800" y="23870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ово поле 5"/>
          <p:cNvSpPr txBox="1"/>
          <p:nvPr/>
        </p:nvSpPr>
        <p:spPr>
          <a:xfrm>
            <a:off x="5638800" y="2590800"/>
            <a:ext cx="381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ово поле 4"/>
          <p:cNvSpPr txBox="1"/>
          <p:nvPr/>
        </p:nvSpPr>
        <p:spPr>
          <a:xfrm>
            <a:off x="5638800" y="23870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ово поле 5"/>
          <p:cNvSpPr txBox="1"/>
          <p:nvPr/>
        </p:nvSpPr>
        <p:spPr>
          <a:xfrm>
            <a:off x="5638800" y="2590800"/>
            <a:ext cx="381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Контейнер за съдържание 7" descr="29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62025" y="1447800"/>
            <a:ext cx="7343775" cy="2714625"/>
          </a:xfrm>
        </p:spPr>
      </p:pic>
      <p:pic>
        <p:nvPicPr>
          <p:cNvPr id="2051" name="Picture 3" descr="C:\Users\home\Desktop\1клас\pics\2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584776"/>
            <a:ext cx="2724150" cy="1892224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ово поле 4"/>
          <p:cNvSpPr txBox="1"/>
          <p:nvPr/>
        </p:nvSpPr>
        <p:spPr>
          <a:xfrm>
            <a:off x="5638800" y="23870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ово поле 5"/>
          <p:cNvSpPr txBox="1"/>
          <p:nvPr/>
        </p:nvSpPr>
        <p:spPr>
          <a:xfrm>
            <a:off x="5638800" y="2590800"/>
            <a:ext cx="381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Контейнер за съдържание 7" descr="29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62025" y="1447800"/>
            <a:ext cx="7343775" cy="2714625"/>
          </a:xfrm>
        </p:spPr>
      </p:pic>
      <p:pic>
        <p:nvPicPr>
          <p:cNvPr id="2051" name="Picture 3" descr="C:\Users\home\Desktop\1клас\pics\2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584776"/>
            <a:ext cx="2724150" cy="1892224"/>
          </a:xfrm>
          <a:prstGeom prst="rect">
            <a:avLst/>
          </a:prstGeom>
          <a:noFill/>
          <a:effectLst>
            <a:softEdge rad="63500"/>
          </a:effectLst>
        </p:spPr>
      </p:pic>
      <p:cxnSp>
        <p:nvCxnSpPr>
          <p:cNvPr id="7" name="Съединител &quot;права стрелка&quot; 6"/>
          <p:cNvCxnSpPr/>
          <p:nvPr/>
        </p:nvCxnSpPr>
        <p:spPr>
          <a:xfrm>
            <a:off x="2514600" y="2743200"/>
            <a:ext cx="23622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ово поле 4"/>
          <p:cNvSpPr txBox="1"/>
          <p:nvPr/>
        </p:nvSpPr>
        <p:spPr>
          <a:xfrm>
            <a:off x="5638800" y="23870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ово поле 5"/>
          <p:cNvSpPr txBox="1"/>
          <p:nvPr/>
        </p:nvSpPr>
        <p:spPr>
          <a:xfrm>
            <a:off x="5638800" y="2590800"/>
            <a:ext cx="381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Контейнер за съдържание 7" descr="29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62025" y="1447800"/>
            <a:ext cx="7343775" cy="2714625"/>
          </a:xfrm>
        </p:spPr>
      </p:pic>
      <p:pic>
        <p:nvPicPr>
          <p:cNvPr id="2051" name="Picture 3" descr="C:\Users\home\Desktop\1клас\pics\2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584776"/>
            <a:ext cx="2724150" cy="1892224"/>
          </a:xfrm>
          <a:prstGeom prst="rect">
            <a:avLst/>
          </a:prstGeom>
          <a:noFill/>
          <a:effectLst>
            <a:softEdge rad="63500"/>
          </a:effectLst>
        </p:spPr>
      </p:pic>
      <p:cxnSp>
        <p:nvCxnSpPr>
          <p:cNvPr id="7" name="Съединител &quot;права стрелка&quot; 6"/>
          <p:cNvCxnSpPr/>
          <p:nvPr/>
        </p:nvCxnSpPr>
        <p:spPr>
          <a:xfrm>
            <a:off x="2514600" y="2743200"/>
            <a:ext cx="23622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ъединител &quot;права стрелка&quot; 8"/>
          <p:cNvCxnSpPr/>
          <p:nvPr/>
        </p:nvCxnSpPr>
        <p:spPr>
          <a:xfrm>
            <a:off x="2362200" y="3048000"/>
            <a:ext cx="25908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29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1524000"/>
            <a:ext cx="4476750" cy="2057400"/>
          </a:xfrm>
        </p:spPr>
      </p:pic>
      <p:pic>
        <p:nvPicPr>
          <p:cNvPr id="1026" name="Picture 2" descr="C:\Users\home\Desktop\1клас\pics\2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599" y="4162425"/>
            <a:ext cx="5562601" cy="2162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ово поле 4"/>
          <p:cNvSpPr txBox="1"/>
          <p:nvPr/>
        </p:nvSpPr>
        <p:spPr>
          <a:xfrm>
            <a:off x="5638800" y="23870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ово поле 5"/>
          <p:cNvSpPr txBox="1"/>
          <p:nvPr/>
        </p:nvSpPr>
        <p:spPr>
          <a:xfrm>
            <a:off x="5638800" y="2590800"/>
            <a:ext cx="381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Контейнер за съдържание 7" descr="29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62025" y="1447800"/>
            <a:ext cx="7343775" cy="2714625"/>
          </a:xfrm>
        </p:spPr>
      </p:pic>
      <p:pic>
        <p:nvPicPr>
          <p:cNvPr id="2051" name="Picture 3" descr="C:\Users\home\Desktop\1клас\pics\2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584776"/>
            <a:ext cx="2724150" cy="1892224"/>
          </a:xfrm>
          <a:prstGeom prst="rect">
            <a:avLst/>
          </a:prstGeom>
          <a:noFill/>
          <a:effectLst>
            <a:softEdge rad="63500"/>
          </a:effectLst>
        </p:spPr>
      </p:pic>
      <p:cxnSp>
        <p:nvCxnSpPr>
          <p:cNvPr id="7" name="Съединител &quot;права стрелка&quot; 6"/>
          <p:cNvCxnSpPr/>
          <p:nvPr/>
        </p:nvCxnSpPr>
        <p:spPr>
          <a:xfrm>
            <a:off x="2514600" y="2743200"/>
            <a:ext cx="23622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ъединител &quot;права стрелка&quot; 8"/>
          <p:cNvCxnSpPr/>
          <p:nvPr/>
        </p:nvCxnSpPr>
        <p:spPr>
          <a:xfrm>
            <a:off x="2362200" y="3048000"/>
            <a:ext cx="25908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ъединител &quot;права стрелка&quot; 9"/>
          <p:cNvCxnSpPr/>
          <p:nvPr/>
        </p:nvCxnSpPr>
        <p:spPr>
          <a:xfrm flipV="1">
            <a:off x="2438400" y="2743200"/>
            <a:ext cx="25146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ово поле 4"/>
          <p:cNvSpPr txBox="1"/>
          <p:nvPr/>
        </p:nvSpPr>
        <p:spPr>
          <a:xfrm>
            <a:off x="5638800" y="23870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ово поле 5"/>
          <p:cNvSpPr txBox="1"/>
          <p:nvPr/>
        </p:nvSpPr>
        <p:spPr>
          <a:xfrm>
            <a:off x="5638800" y="2590800"/>
            <a:ext cx="381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Контейнер за съдържание 7" descr="29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62025" y="1447800"/>
            <a:ext cx="7343775" cy="2714625"/>
          </a:xfrm>
        </p:spPr>
      </p:pic>
      <p:pic>
        <p:nvPicPr>
          <p:cNvPr id="2051" name="Picture 3" descr="C:\Users\home\Desktop\1клас\pics\2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584776"/>
            <a:ext cx="2724150" cy="1892224"/>
          </a:xfrm>
          <a:prstGeom prst="rect">
            <a:avLst/>
          </a:prstGeom>
          <a:noFill/>
          <a:effectLst>
            <a:softEdge rad="63500"/>
          </a:effectLst>
        </p:spPr>
      </p:pic>
      <p:cxnSp>
        <p:nvCxnSpPr>
          <p:cNvPr id="7" name="Съединител &quot;права стрелка&quot; 6"/>
          <p:cNvCxnSpPr/>
          <p:nvPr/>
        </p:nvCxnSpPr>
        <p:spPr>
          <a:xfrm>
            <a:off x="2514600" y="2743200"/>
            <a:ext cx="2362200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ъединител &quot;права стрелка&quot; 8"/>
          <p:cNvCxnSpPr/>
          <p:nvPr/>
        </p:nvCxnSpPr>
        <p:spPr>
          <a:xfrm>
            <a:off x="2362200" y="3048000"/>
            <a:ext cx="25908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ъединител &quot;права стрелка&quot; 9"/>
          <p:cNvCxnSpPr/>
          <p:nvPr/>
        </p:nvCxnSpPr>
        <p:spPr>
          <a:xfrm flipV="1">
            <a:off x="2438400" y="2743200"/>
            <a:ext cx="25146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ъединител &quot;права стрелка&quot; 10"/>
          <p:cNvCxnSpPr/>
          <p:nvPr/>
        </p:nvCxnSpPr>
        <p:spPr>
          <a:xfrm flipV="1">
            <a:off x="2362200" y="2362200"/>
            <a:ext cx="2590800" cy="1447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29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23937" y="1276350"/>
            <a:ext cx="7096125" cy="2990850"/>
          </a:xfrm>
        </p:spPr>
      </p:pic>
      <p:pic>
        <p:nvPicPr>
          <p:cNvPr id="3074" name="Picture 2" descr="C:\Users\home\Desktop\1клас\pics\29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9950" y="4572000"/>
            <a:ext cx="2533650" cy="180975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29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23937" y="1276350"/>
            <a:ext cx="7096125" cy="2990850"/>
          </a:xfrm>
        </p:spPr>
      </p:pic>
      <p:pic>
        <p:nvPicPr>
          <p:cNvPr id="3074" name="Picture 2" descr="C:\Users\home\Desktop\1клас\pics\29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9950" y="4572000"/>
            <a:ext cx="2533650" cy="180975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" name="Текстово поле 4"/>
          <p:cNvSpPr txBox="1"/>
          <p:nvPr/>
        </p:nvSpPr>
        <p:spPr>
          <a:xfrm>
            <a:off x="3124200" y="2057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във</a:t>
            </a:r>
            <a:endParaRPr lang="bg-BG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29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23937" y="1276350"/>
            <a:ext cx="7096125" cy="2990850"/>
          </a:xfrm>
        </p:spPr>
      </p:pic>
      <p:pic>
        <p:nvPicPr>
          <p:cNvPr id="3074" name="Picture 2" descr="C:\Users\home\Desktop\1клас\pics\29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9950" y="4572000"/>
            <a:ext cx="2533650" cy="180975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" name="Текстово поле 4"/>
          <p:cNvSpPr txBox="1"/>
          <p:nvPr/>
        </p:nvSpPr>
        <p:spPr>
          <a:xfrm>
            <a:off x="3124200" y="2057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във</a:t>
            </a:r>
            <a:endParaRPr lang="bg-BG" sz="2400" dirty="0"/>
          </a:p>
        </p:txBody>
      </p:sp>
      <p:sp>
        <p:nvSpPr>
          <p:cNvPr id="6" name="Текстово поле 5"/>
          <p:cNvSpPr txBox="1"/>
          <p:nvPr/>
        </p:nvSpPr>
        <p:spPr>
          <a:xfrm>
            <a:off x="4648200" y="25101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в</a:t>
            </a:r>
            <a:endParaRPr lang="bg-BG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29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23937" y="1276350"/>
            <a:ext cx="7096125" cy="2990850"/>
          </a:xfrm>
        </p:spPr>
      </p:pic>
      <p:pic>
        <p:nvPicPr>
          <p:cNvPr id="3074" name="Picture 2" descr="C:\Users\home\Desktop\1клас\pics\29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9950" y="4572000"/>
            <a:ext cx="2533650" cy="180975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" name="Текстово поле 4"/>
          <p:cNvSpPr txBox="1"/>
          <p:nvPr/>
        </p:nvSpPr>
        <p:spPr>
          <a:xfrm>
            <a:off x="3124200" y="2057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във</a:t>
            </a:r>
            <a:endParaRPr lang="bg-BG" sz="2400" dirty="0"/>
          </a:p>
        </p:txBody>
      </p:sp>
      <p:sp>
        <p:nvSpPr>
          <p:cNvPr id="6" name="Текстово поле 5"/>
          <p:cNvSpPr txBox="1"/>
          <p:nvPr/>
        </p:nvSpPr>
        <p:spPr>
          <a:xfrm>
            <a:off x="4648200" y="25101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в</a:t>
            </a:r>
            <a:endParaRPr lang="bg-BG" sz="2400" dirty="0"/>
          </a:p>
        </p:txBody>
      </p:sp>
      <p:sp>
        <p:nvSpPr>
          <p:cNvPr id="7" name="Текстово поле 6"/>
          <p:cNvSpPr txBox="1"/>
          <p:nvPr/>
        </p:nvSpPr>
        <p:spPr>
          <a:xfrm>
            <a:off x="6553200" y="33483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със</a:t>
            </a:r>
            <a:endParaRPr lang="bg-BG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29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23937" y="1276350"/>
            <a:ext cx="7096125" cy="2990850"/>
          </a:xfrm>
        </p:spPr>
      </p:pic>
      <p:pic>
        <p:nvPicPr>
          <p:cNvPr id="3074" name="Picture 2" descr="C:\Users\home\Desktop\1клас\pics\29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9950" y="4572000"/>
            <a:ext cx="2533650" cy="180975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" name="Текстово поле 4"/>
          <p:cNvSpPr txBox="1"/>
          <p:nvPr/>
        </p:nvSpPr>
        <p:spPr>
          <a:xfrm>
            <a:off x="3124200" y="2057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във</a:t>
            </a:r>
            <a:endParaRPr lang="bg-BG" sz="2400" dirty="0"/>
          </a:p>
        </p:txBody>
      </p:sp>
      <p:sp>
        <p:nvSpPr>
          <p:cNvPr id="6" name="Текстово поле 5"/>
          <p:cNvSpPr txBox="1"/>
          <p:nvPr/>
        </p:nvSpPr>
        <p:spPr>
          <a:xfrm>
            <a:off x="4648200" y="25101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в</a:t>
            </a:r>
            <a:endParaRPr lang="bg-BG" sz="2400" dirty="0"/>
          </a:p>
        </p:txBody>
      </p:sp>
      <p:sp>
        <p:nvSpPr>
          <p:cNvPr id="7" name="Текстово поле 6"/>
          <p:cNvSpPr txBox="1"/>
          <p:nvPr/>
        </p:nvSpPr>
        <p:spPr>
          <a:xfrm>
            <a:off x="6553200" y="33483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със</a:t>
            </a:r>
            <a:endParaRPr lang="bg-BG" sz="2400" dirty="0"/>
          </a:p>
        </p:txBody>
      </p:sp>
      <p:sp>
        <p:nvSpPr>
          <p:cNvPr id="9" name="Текстово поле 8"/>
          <p:cNvSpPr txBox="1"/>
          <p:nvPr/>
        </p:nvSpPr>
        <p:spPr>
          <a:xfrm>
            <a:off x="4114800" y="3805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с</a:t>
            </a:r>
            <a:endParaRPr lang="bg-BG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29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840011"/>
            <a:ext cx="6662737" cy="3341589"/>
          </a:xfrm>
        </p:spPr>
      </p:pic>
      <p:pic>
        <p:nvPicPr>
          <p:cNvPr id="4098" name="Picture 2" descr="C:\Users\home\Desktop\1клас\pics\29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38400"/>
            <a:ext cx="2170339" cy="2209800"/>
          </a:xfrm>
          <a:prstGeom prst="rect">
            <a:avLst/>
          </a:prstGeom>
          <a:noFill/>
        </p:spPr>
      </p:pic>
      <p:cxnSp>
        <p:nvCxnSpPr>
          <p:cNvPr id="7" name="Право съединение 6"/>
          <p:cNvCxnSpPr/>
          <p:nvPr/>
        </p:nvCxnSpPr>
        <p:spPr>
          <a:xfrm rot="5400000">
            <a:off x="-38101" y="3619500"/>
            <a:ext cx="4343400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аво съединение 8"/>
          <p:cNvCxnSpPr/>
          <p:nvPr/>
        </p:nvCxnSpPr>
        <p:spPr>
          <a:xfrm rot="5400000">
            <a:off x="190500" y="3619500"/>
            <a:ext cx="40386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29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840011"/>
            <a:ext cx="6662737" cy="3341589"/>
          </a:xfrm>
        </p:spPr>
      </p:pic>
      <p:pic>
        <p:nvPicPr>
          <p:cNvPr id="4098" name="Picture 2" descr="C:\Users\home\Desktop\1клас\pics\29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38400"/>
            <a:ext cx="2170339" cy="2209800"/>
          </a:xfrm>
          <a:prstGeom prst="rect">
            <a:avLst/>
          </a:prstGeom>
          <a:noFill/>
        </p:spPr>
      </p:pic>
      <p:cxnSp>
        <p:nvCxnSpPr>
          <p:cNvPr id="7" name="Право съединение 6"/>
          <p:cNvCxnSpPr/>
          <p:nvPr/>
        </p:nvCxnSpPr>
        <p:spPr>
          <a:xfrm rot="5400000">
            <a:off x="-38101" y="3619500"/>
            <a:ext cx="4343400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аво съединение 8"/>
          <p:cNvCxnSpPr/>
          <p:nvPr/>
        </p:nvCxnSpPr>
        <p:spPr>
          <a:xfrm rot="5400000">
            <a:off x="190500" y="3619500"/>
            <a:ext cx="40386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Текстово поле 5"/>
          <p:cNvSpPr txBox="1"/>
          <p:nvPr/>
        </p:nvSpPr>
        <p:spPr>
          <a:xfrm>
            <a:off x="2514600" y="27432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 smtClean="0">
                <a:latin typeface="Boyan_Maga" pitchFamily="2" charset="-52"/>
              </a:rPr>
              <a:t>Петър живее в Бургас</a:t>
            </a:r>
            <a:r>
              <a:rPr lang="bg-BG" sz="3200" dirty="0" smtClean="0">
                <a:latin typeface="Boyan_Maga" pitchFamily="2" charset="-52"/>
              </a:rPr>
              <a:t>.</a:t>
            </a:r>
            <a:endParaRPr lang="bg-BG" sz="3200" dirty="0">
              <a:latin typeface="Boyan_Maga" pitchFamily="2" charset="-5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29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840011"/>
            <a:ext cx="6662737" cy="3341589"/>
          </a:xfrm>
        </p:spPr>
      </p:pic>
      <p:pic>
        <p:nvPicPr>
          <p:cNvPr id="4098" name="Picture 2" descr="C:\Users\home\Desktop\1клас\pics\29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38400"/>
            <a:ext cx="2170339" cy="2209800"/>
          </a:xfrm>
          <a:prstGeom prst="rect">
            <a:avLst/>
          </a:prstGeom>
          <a:noFill/>
        </p:spPr>
      </p:pic>
      <p:cxnSp>
        <p:nvCxnSpPr>
          <p:cNvPr id="7" name="Право съединение 6"/>
          <p:cNvCxnSpPr/>
          <p:nvPr/>
        </p:nvCxnSpPr>
        <p:spPr>
          <a:xfrm rot="5400000">
            <a:off x="-38101" y="3619500"/>
            <a:ext cx="4343400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аво съединение 8"/>
          <p:cNvCxnSpPr/>
          <p:nvPr/>
        </p:nvCxnSpPr>
        <p:spPr>
          <a:xfrm rot="5400000">
            <a:off x="190500" y="3619500"/>
            <a:ext cx="40386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Текстово поле 5"/>
          <p:cNvSpPr txBox="1"/>
          <p:nvPr/>
        </p:nvSpPr>
        <p:spPr>
          <a:xfrm>
            <a:off x="2514600" y="27432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 smtClean="0">
                <a:latin typeface="Boyan_Maga" pitchFamily="2" charset="-52"/>
              </a:rPr>
              <a:t>Петър живее в Бургас</a:t>
            </a:r>
            <a:r>
              <a:rPr lang="bg-BG" sz="3200" dirty="0" smtClean="0">
                <a:latin typeface="Boyan_Maga" pitchFamily="2" charset="-52"/>
              </a:rPr>
              <a:t>.</a:t>
            </a:r>
            <a:endParaRPr lang="bg-BG" sz="3200" dirty="0">
              <a:latin typeface="Boyan_Maga" pitchFamily="2" charset="-52"/>
            </a:endParaRPr>
          </a:p>
        </p:txBody>
      </p:sp>
      <p:sp>
        <p:nvSpPr>
          <p:cNvPr id="8" name="Текстово поле 7"/>
          <p:cNvSpPr txBox="1"/>
          <p:nvPr/>
        </p:nvSpPr>
        <p:spPr>
          <a:xfrm>
            <a:off x="2514600" y="35446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 smtClean="0">
                <a:latin typeface="Boyan_Maga" pitchFamily="2" charset="-52"/>
              </a:rPr>
              <a:t>Колко е часът?</a:t>
            </a:r>
            <a:endParaRPr lang="bg-BG" sz="3200" dirty="0">
              <a:latin typeface="Boyan_Maga" pitchFamily="2" charset="-5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Контейнер за картина 9" descr="29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33712" y="3448050"/>
            <a:ext cx="3076575" cy="2419350"/>
          </a:xfrm>
          <a:effectLst>
            <a:softEdge rad="127000"/>
          </a:effectLst>
        </p:spPr>
      </p:pic>
      <p:pic>
        <p:nvPicPr>
          <p:cNvPr id="2050" name="Picture 2" descr="C:\Users\home\Desktop\1клас\pics\2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25" y="923925"/>
            <a:ext cx="7496175" cy="2428875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29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840011"/>
            <a:ext cx="6662737" cy="3341589"/>
          </a:xfrm>
        </p:spPr>
      </p:pic>
      <p:pic>
        <p:nvPicPr>
          <p:cNvPr id="4098" name="Picture 2" descr="C:\Users\home\Desktop\1клас\pics\29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38400"/>
            <a:ext cx="2170339" cy="2209800"/>
          </a:xfrm>
          <a:prstGeom prst="rect">
            <a:avLst/>
          </a:prstGeom>
          <a:noFill/>
        </p:spPr>
      </p:pic>
      <p:cxnSp>
        <p:nvCxnSpPr>
          <p:cNvPr id="7" name="Право съединение 6"/>
          <p:cNvCxnSpPr/>
          <p:nvPr/>
        </p:nvCxnSpPr>
        <p:spPr>
          <a:xfrm rot="5400000">
            <a:off x="-38101" y="3619500"/>
            <a:ext cx="4343400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аво съединение 8"/>
          <p:cNvCxnSpPr/>
          <p:nvPr/>
        </p:nvCxnSpPr>
        <p:spPr>
          <a:xfrm rot="5400000">
            <a:off x="190500" y="3619500"/>
            <a:ext cx="40386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Текстово поле 5"/>
          <p:cNvSpPr txBox="1"/>
          <p:nvPr/>
        </p:nvSpPr>
        <p:spPr>
          <a:xfrm>
            <a:off x="2514600" y="27432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 smtClean="0">
                <a:latin typeface="Boyan_Maga" pitchFamily="2" charset="-52"/>
              </a:rPr>
              <a:t>Петър живее в Бургас</a:t>
            </a:r>
            <a:r>
              <a:rPr lang="bg-BG" sz="3200" dirty="0" smtClean="0">
                <a:latin typeface="Boyan_Maga" pitchFamily="2" charset="-52"/>
              </a:rPr>
              <a:t>.</a:t>
            </a:r>
            <a:endParaRPr lang="bg-BG" sz="3200" dirty="0">
              <a:latin typeface="Boyan_Maga" pitchFamily="2" charset="-52"/>
            </a:endParaRPr>
          </a:p>
        </p:txBody>
      </p:sp>
      <p:sp>
        <p:nvSpPr>
          <p:cNvPr id="8" name="Текстово поле 7"/>
          <p:cNvSpPr txBox="1"/>
          <p:nvPr/>
        </p:nvSpPr>
        <p:spPr>
          <a:xfrm>
            <a:off x="2514600" y="35446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 smtClean="0">
                <a:latin typeface="Boyan_Maga" pitchFamily="2" charset="-52"/>
              </a:rPr>
              <a:t>Колко е часът?</a:t>
            </a:r>
            <a:endParaRPr lang="bg-BG" sz="3200" dirty="0">
              <a:latin typeface="Boyan_Maga" pitchFamily="2" charset="-52"/>
            </a:endParaRPr>
          </a:p>
        </p:txBody>
      </p:sp>
      <p:sp>
        <p:nvSpPr>
          <p:cNvPr id="10" name="Текстово поле 9"/>
          <p:cNvSpPr txBox="1"/>
          <p:nvPr/>
        </p:nvSpPr>
        <p:spPr>
          <a:xfrm>
            <a:off x="2514600" y="4382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 smtClean="0">
                <a:latin typeface="Boyan_Maga" pitchFamily="2" charset="-52"/>
              </a:rPr>
              <a:t>Колко е хубава!</a:t>
            </a:r>
            <a:endParaRPr lang="bg-BG" sz="3200" dirty="0">
              <a:latin typeface="Boyan_Maga" pitchFamily="2" charset="-52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29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8650" y="1524000"/>
            <a:ext cx="7886700" cy="3533775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29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8650" y="1524000"/>
            <a:ext cx="7886700" cy="3533775"/>
          </a:xfrm>
        </p:spPr>
      </p:pic>
      <p:sp>
        <p:nvSpPr>
          <p:cNvPr id="3" name="Текстово поле 2"/>
          <p:cNvSpPr txBox="1"/>
          <p:nvPr/>
        </p:nvSpPr>
        <p:spPr>
          <a:xfrm>
            <a:off x="3886200" y="2286000"/>
            <a:ext cx="4038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200" dirty="0" smtClean="0">
                <a:latin typeface="Boyan_Maga" pitchFamily="2" charset="-52"/>
              </a:rPr>
              <a:t>Анна.</a:t>
            </a:r>
            <a:endParaRPr lang="bg-BG" sz="4200" dirty="0">
              <a:latin typeface="Boyan_Maga" pitchFamily="2" charset="-52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29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8650" y="1524000"/>
            <a:ext cx="7886700" cy="3533775"/>
          </a:xfrm>
        </p:spPr>
      </p:pic>
      <p:sp>
        <p:nvSpPr>
          <p:cNvPr id="3" name="Текстово поле 2"/>
          <p:cNvSpPr txBox="1"/>
          <p:nvPr/>
        </p:nvSpPr>
        <p:spPr>
          <a:xfrm>
            <a:off x="3886200" y="2286000"/>
            <a:ext cx="4038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200" dirty="0" smtClean="0">
                <a:latin typeface="Boyan_Maga" pitchFamily="2" charset="-52"/>
              </a:rPr>
              <a:t>Анна.</a:t>
            </a:r>
            <a:endParaRPr lang="bg-BG" sz="4200" dirty="0">
              <a:latin typeface="Boyan_Maga" pitchFamily="2" charset="-52"/>
            </a:endParaRPr>
          </a:p>
        </p:txBody>
      </p:sp>
      <p:sp>
        <p:nvSpPr>
          <p:cNvPr id="5" name="Текстово поле 4"/>
          <p:cNvSpPr txBox="1"/>
          <p:nvPr/>
        </p:nvSpPr>
        <p:spPr>
          <a:xfrm>
            <a:off x="5105400" y="3223736"/>
            <a:ext cx="4038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200" dirty="0" smtClean="0">
                <a:latin typeface="Boyan_Maga" pitchFamily="2" charset="-52"/>
              </a:rPr>
              <a:t> София.</a:t>
            </a:r>
            <a:endParaRPr lang="bg-BG" sz="4200" dirty="0">
              <a:latin typeface="Boyan_Maga" pitchFamily="2" charset="-52"/>
            </a:endParaRPr>
          </a:p>
        </p:txBody>
      </p:sp>
      <p:pic>
        <p:nvPicPr>
          <p:cNvPr id="5122" name="Picture 2" descr="C:\Users\home\Desktop\1клас\pics\old\тикче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124200"/>
            <a:ext cx="457200" cy="457200"/>
          </a:xfrm>
          <a:prstGeom prst="rect">
            <a:avLst/>
          </a:prstGeom>
          <a:noFill/>
        </p:spPr>
      </p:pic>
      <p:sp>
        <p:nvSpPr>
          <p:cNvPr id="6" name="Текстово поле 5"/>
          <p:cNvSpPr txBox="1"/>
          <p:nvPr/>
        </p:nvSpPr>
        <p:spPr>
          <a:xfrm>
            <a:off x="2362200" y="29204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dirty="0" smtClean="0">
                <a:latin typeface="Boyan_Maga" pitchFamily="2" charset="-52"/>
              </a:rPr>
              <a:t>а</a:t>
            </a:r>
            <a:endParaRPr lang="bg-BG" sz="3200" dirty="0">
              <a:latin typeface="Boyan_Maga" pitchFamily="2" charset="-52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29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8650" y="1524000"/>
            <a:ext cx="7886700" cy="3533775"/>
          </a:xfrm>
        </p:spPr>
      </p:pic>
      <p:sp>
        <p:nvSpPr>
          <p:cNvPr id="3" name="Текстово поле 2"/>
          <p:cNvSpPr txBox="1"/>
          <p:nvPr/>
        </p:nvSpPr>
        <p:spPr>
          <a:xfrm>
            <a:off x="3886200" y="2286000"/>
            <a:ext cx="4038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200" dirty="0" smtClean="0">
                <a:latin typeface="Boyan_Maga" pitchFamily="2" charset="-52"/>
              </a:rPr>
              <a:t>Анна.</a:t>
            </a:r>
            <a:endParaRPr lang="bg-BG" sz="4200" dirty="0">
              <a:latin typeface="Boyan_Maga" pitchFamily="2" charset="-52"/>
            </a:endParaRPr>
          </a:p>
        </p:txBody>
      </p:sp>
      <p:sp>
        <p:nvSpPr>
          <p:cNvPr id="5" name="Текстово поле 4"/>
          <p:cNvSpPr txBox="1"/>
          <p:nvPr/>
        </p:nvSpPr>
        <p:spPr>
          <a:xfrm>
            <a:off x="5105400" y="3223736"/>
            <a:ext cx="4038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200" dirty="0" smtClean="0">
                <a:latin typeface="Boyan_Maga" pitchFamily="2" charset="-52"/>
              </a:rPr>
              <a:t> София.</a:t>
            </a:r>
            <a:endParaRPr lang="bg-BG" sz="4200" dirty="0">
              <a:latin typeface="Boyan_Maga" pitchFamily="2" charset="-52"/>
            </a:endParaRPr>
          </a:p>
        </p:txBody>
      </p:sp>
      <p:pic>
        <p:nvPicPr>
          <p:cNvPr id="5122" name="Picture 2" descr="C:\Users\home\Desktop\1клас\pics\old\тикче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124200"/>
            <a:ext cx="457200" cy="457200"/>
          </a:xfrm>
          <a:prstGeom prst="rect">
            <a:avLst/>
          </a:prstGeom>
          <a:noFill/>
        </p:spPr>
      </p:pic>
      <p:sp>
        <p:nvSpPr>
          <p:cNvPr id="6" name="Текстово поле 5"/>
          <p:cNvSpPr txBox="1"/>
          <p:nvPr/>
        </p:nvSpPr>
        <p:spPr>
          <a:xfrm>
            <a:off x="2362200" y="29204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dirty="0" smtClean="0">
                <a:latin typeface="Boyan_Maga" pitchFamily="2" charset="-52"/>
              </a:rPr>
              <a:t>а</a:t>
            </a:r>
            <a:endParaRPr lang="bg-BG" sz="3200" dirty="0">
              <a:latin typeface="Boyan_Maga" pitchFamily="2" charset="-52"/>
            </a:endParaRPr>
          </a:p>
        </p:txBody>
      </p:sp>
      <p:sp>
        <p:nvSpPr>
          <p:cNvPr id="7" name="Текстово поле 6"/>
          <p:cNvSpPr txBox="1"/>
          <p:nvPr/>
        </p:nvSpPr>
        <p:spPr>
          <a:xfrm>
            <a:off x="5334000" y="4138136"/>
            <a:ext cx="4038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200" dirty="0" smtClean="0">
                <a:latin typeface="Boyan_Maga" pitchFamily="2" charset="-52"/>
              </a:rPr>
              <a:t>България.</a:t>
            </a:r>
            <a:endParaRPr lang="bg-BG" sz="4200" dirty="0">
              <a:latin typeface="Boyan_Maga" pitchFamily="2" charset="-52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29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33688" y="1914525"/>
            <a:ext cx="5853112" cy="3038475"/>
          </a:xfrm>
        </p:spPr>
      </p:pic>
      <p:pic>
        <p:nvPicPr>
          <p:cNvPr id="6146" name="Picture 2" descr="C:\Users\home\Desktop\1клас\pics\29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113" y="1524000"/>
            <a:ext cx="2376487" cy="3526888"/>
          </a:xfrm>
          <a:prstGeom prst="rect">
            <a:avLst/>
          </a:prstGeom>
          <a:noFill/>
        </p:spPr>
      </p:pic>
      <p:cxnSp>
        <p:nvCxnSpPr>
          <p:cNvPr id="7" name="Право съединение 6"/>
          <p:cNvCxnSpPr/>
          <p:nvPr/>
        </p:nvCxnSpPr>
        <p:spPr>
          <a:xfrm rot="5400000">
            <a:off x="571500" y="3390900"/>
            <a:ext cx="4038600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аво съединение 8"/>
          <p:cNvCxnSpPr/>
          <p:nvPr/>
        </p:nvCxnSpPr>
        <p:spPr>
          <a:xfrm rot="5400000">
            <a:off x="800100" y="3390900"/>
            <a:ext cx="37338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29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33688" y="1914525"/>
            <a:ext cx="5853112" cy="3038475"/>
          </a:xfrm>
        </p:spPr>
      </p:pic>
      <p:pic>
        <p:nvPicPr>
          <p:cNvPr id="6146" name="Picture 2" descr="C:\Users\home\Desktop\1клас\pics\29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113" y="1524000"/>
            <a:ext cx="2376487" cy="3526888"/>
          </a:xfrm>
          <a:prstGeom prst="rect">
            <a:avLst/>
          </a:prstGeom>
          <a:noFill/>
        </p:spPr>
      </p:pic>
      <p:cxnSp>
        <p:nvCxnSpPr>
          <p:cNvPr id="7" name="Право съединение 6"/>
          <p:cNvCxnSpPr/>
          <p:nvPr/>
        </p:nvCxnSpPr>
        <p:spPr>
          <a:xfrm rot="5400000">
            <a:off x="571500" y="3390900"/>
            <a:ext cx="4038600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аво съединение 8"/>
          <p:cNvCxnSpPr/>
          <p:nvPr/>
        </p:nvCxnSpPr>
        <p:spPr>
          <a:xfrm rot="5400000">
            <a:off x="800100" y="3390900"/>
            <a:ext cx="37338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Текстово поле 5"/>
          <p:cNvSpPr txBox="1"/>
          <p:nvPr/>
        </p:nvSpPr>
        <p:spPr>
          <a:xfrm>
            <a:off x="5867400" y="34538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29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33688" y="1914525"/>
            <a:ext cx="5853112" cy="3038475"/>
          </a:xfrm>
        </p:spPr>
      </p:pic>
      <p:pic>
        <p:nvPicPr>
          <p:cNvPr id="6146" name="Picture 2" descr="C:\Users\home\Desktop\1клас\pics\29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113" y="1524000"/>
            <a:ext cx="2376487" cy="3526888"/>
          </a:xfrm>
          <a:prstGeom prst="rect">
            <a:avLst/>
          </a:prstGeom>
          <a:noFill/>
        </p:spPr>
      </p:pic>
      <p:cxnSp>
        <p:nvCxnSpPr>
          <p:cNvPr id="7" name="Право съединение 6"/>
          <p:cNvCxnSpPr/>
          <p:nvPr/>
        </p:nvCxnSpPr>
        <p:spPr>
          <a:xfrm rot="5400000">
            <a:off x="571500" y="3390900"/>
            <a:ext cx="4038600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аво съединение 8"/>
          <p:cNvCxnSpPr/>
          <p:nvPr/>
        </p:nvCxnSpPr>
        <p:spPr>
          <a:xfrm rot="5400000">
            <a:off x="800100" y="3390900"/>
            <a:ext cx="37338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Текстово поле 5"/>
          <p:cNvSpPr txBox="1"/>
          <p:nvPr/>
        </p:nvSpPr>
        <p:spPr>
          <a:xfrm>
            <a:off x="5867400" y="34538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ово поле 7"/>
          <p:cNvSpPr txBox="1"/>
          <p:nvPr/>
        </p:nvSpPr>
        <p:spPr>
          <a:xfrm>
            <a:off x="5410200" y="3634026"/>
            <a:ext cx="381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29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33688" y="1914525"/>
            <a:ext cx="5853112" cy="3038475"/>
          </a:xfrm>
        </p:spPr>
      </p:pic>
      <p:pic>
        <p:nvPicPr>
          <p:cNvPr id="6146" name="Picture 2" descr="C:\Users\home\Desktop\1клас\pics\29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113" y="1524000"/>
            <a:ext cx="2376487" cy="3526888"/>
          </a:xfrm>
          <a:prstGeom prst="rect">
            <a:avLst/>
          </a:prstGeom>
          <a:noFill/>
        </p:spPr>
      </p:pic>
      <p:cxnSp>
        <p:nvCxnSpPr>
          <p:cNvPr id="7" name="Право съединение 6"/>
          <p:cNvCxnSpPr/>
          <p:nvPr/>
        </p:nvCxnSpPr>
        <p:spPr>
          <a:xfrm rot="5400000">
            <a:off x="571500" y="3390900"/>
            <a:ext cx="4038600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аво съединение 8"/>
          <p:cNvCxnSpPr/>
          <p:nvPr/>
        </p:nvCxnSpPr>
        <p:spPr>
          <a:xfrm rot="5400000">
            <a:off x="800100" y="3390900"/>
            <a:ext cx="37338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Текстово поле 5"/>
          <p:cNvSpPr txBox="1"/>
          <p:nvPr/>
        </p:nvSpPr>
        <p:spPr>
          <a:xfrm>
            <a:off x="5867400" y="34538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ово поле 7"/>
          <p:cNvSpPr txBox="1"/>
          <p:nvPr/>
        </p:nvSpPr>
        <p:spPr>
          <a:xfrm>
            <a:off x="5410200" y="3634026"/>
            <a:ext cx="381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Текстово поле 9"/>
          <p:cNvSpPr txBox="1"/>
          <p:nvPr/>
        </p:nvSpPr>
        <p:spPr>
          <a:xfrm>
            <a:off x="3581400" y="43682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Контейнер за картина 9" descr="29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33712" y="3448050"/>
            <a:ext cx="3076575" cy="2419350"/>
          </a:xfrm>
          <a:effectLst>
            <a:softEdge rad="127000"/>
          </a:effectLst>
        </p:spPr>
      </p:pic>
      <p:pic>
        <p:nvPicPr>
          <p:cNvPr id="2050" name="Picture 2" descr="C:\Users\home\Desktop\1клас\pics\2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25" y="923925"/>
            <a:ext cx="7496175" cy="2428875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4" name="Овал 3"/>
          <p:cNvSpPr/>
          <p:nvPr/>
        </p:nvSpPr>
        <p:spPr>
          <a:xfrm>
            <a:off x="4648200" y="1981200"/>
            <a:ext cx="1524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Контейнер за картина 9" descr="29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33712" y="3448050"/>
            <a:ext cx="3076575" cy="2419350"/>
          </a:xfrm>
          <a:effectLst>
            <a:softEdge rad="127000"/>
          </a:effectLst>
        </p:spPr>
      </p:pic>
      <p:pic>
        <p:nvPicPr>
          <p:cNvPr id="2050" name="Picture 2" descr="C:\Users\home\Desktop\1клас\pics\2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25" y="923925"/>
            <a:ext cx="7496175" cy="2428875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4" name="Овал 3"/>
          <p:cNvSpPr/>
          <p:nvPr/>
        </p:nvSpPr>
        <p:spPr>
          <a:xfrm>
            <a:off x="4648200" y="1981200"/>
            <a:ext cx="1524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" name="Овал 4"/>
          <p:cNvSpPr/>
          <p:nvPr/>
        </p:nvSpPr>
        <p:spPr>
          <a:xfrm>
            <a:off x="4876800" y="2362200"/>
            <a:ext cx="1524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Контейнер за картина 9" descr="29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33712" y="3448050"/>
            <a:ext cx="3076575" cy="2419350"/>
          </a:xfrm>
          <a:effectLst>
            <a:softEdge rad="127000"/>
          </a:effectLst>
        </p:spPr>
      </p:pic>
      <p:pic>
        <p:nvPicPr>
          <p:cNvPr id="2050" name="Picture 2" descr="C:\Users\home\Desktop\1клас\pics\2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25" y="923925"/>
            <a:ext cx="7496175" cy="2428875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4" name="Овал 3"/>
          <p:cNvSpPr/>
          <p:nvPr/>
        </p:nvSpPr>
        <p:spPr>
          <a:xfrm>
            <a:off x="4648200" y="1981200"/>
            <a:ext cx="1524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" name="Овал 4"/>
          <p:cNvSpPr/>
          <p:nvPr/>
        </p:nvSpPr>
        <p:spPr>
          <a:xfrm>
            <a:off x="4876800" y="2362200"/>
            <a:ext cx="1524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" name="Овал 5"/>
          <p:cNvSpPr/>
          <p:nvPr/>
        </p:nvSpPr>
        <p:spPr>
          <a:xfrm>
            <a:off x="4724400" y="2743200"/>
            <a:ext cx="1524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29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00100" y="1447800"/>
            <a:ext cx="7543800" cy="2419350"/>
          </a:xfrm>
        </p:spPr>
      </p:pic>
      <p:pic>
        <p:nvPicPr>
          <p:cNvPr id="3074" name="Picture 2" descr="C:\Users\home\Desktop\1клас\pics\mark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8650" y="4191000"/>
            <a:ext cx="5568950" cy="22790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29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00100" y="1447800"/>
            <a:ext cx="7543800" cy="2419350"/>
          </a:xfrm>
        </p:spPr>
      </p:pic>
      <p:pic>
        <p:nvPicPr>
          <p:cNvPr id="3074" name="Picture 2" descr="C:\Users\home\Desktop\1клас\pics\mark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8650" y="4191000"/>
            <a:ext cx="5568950" cy="2279023"/>
          </a:xfrm>
          <a:prstGeom prst="rect">
            <a:avLst/>
          </a:prstGeom>
          <a:noFill/>
        </p:spPr>
      </p:pic>
      <p:sp>
        <p:nvSpPr>
          <p:cNvPr id="5" name="Текстово поле 4"/>
          <p:cNvSpPr txBox="1"/>
          <p:nvPr/>
        </p:nvSpPr>
        <p:spPr>
          <a:xfrm>
            <a:off x="4648200" y="2362201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/>
              <a:t>.</a:t>
            </a:r>
            <a:endParaRPr lang="bg-BG" sz="3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29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00100" y="1447800"/>
            <a:ext cx="7543800" cy="2419350"/>
          </a:xfrm>
        </p:spPr>
      </p:pic>
      <p:pic>
        <p:nvPicPr>
          <p:cNvPr id="3074" name="Picture 2" descr="C:\Users\home\Desktop\1клас\pics\mark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8650" y="4191000"/>
            <a:ext cx="5568950" cy="2279023"/>
          </a:xfrm>
          <a:prstGeom prst="rect">
            <a:avLst/>
          </a:prstGeom>
          <a:noFill/>
        </p:spPr>
      </p:pic>
      <p:sp>
        <p:nvSpPr>
          <p:cNvPr id="5" name="Текстово поле 4"/>
          <p:cNvSpPr txBox="1"/>
          <p:nvPr/>
        </p:nvSpPr>
        <p:spPr>
          <a:xfrm>
            <a:off x="4648200" y="2362201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 smtClean="0"/>
              <a:t>.</a:t>
            </a:r>
            <a:endParaRPr lang="bg-BG" sz="3200" b="1" dirty="0"/>
          </a:p>
        </p:txBody>
      </p:sp>
      <p:sp>
        <p:nvSpPr>
          <p:cNvPr id="6" name="Текстово поле 5"/>
          <p:cNvSpPr txBox="1"/>
          <p:nvPr/>
        </p:nvSpPr>
        <p:spPr>
          <a:xfrm>
            <a:off x="4495800" y="28442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 </a:t>
            </a:r>
            <a:r>
              <a:rPr lang="bg-BG" sz="3200" b="1" dirty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диана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</TotalTime>
  <Words>134</Words>
  <Application>Microsoft Office PowerPoint</Application>
  <PresentationFormat>Презентация на цял екран (4:3)</PresentationFormat>
  <Paragraphs>65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38</vt:i4>
      </vt:variant>
    </vt:vector>
  </HeadingPairs>
  <TitlesOfParts>
    <vt:vector size="39" baseType="lpstr">
      <vt:lpstr>Поток</vt:lpstr>
      <vt:lpstr>Изречение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Изречение </dc:title>
  <dc:creator>home</dc:creator>
  <cp:lastModifiedBy>home</cp:lastModifiedBy>
  <cp:revision>17</cp:revision>
  <dcterms:created xsi:type="dcterms:W3CDTF">2021-03-29T19:19:25Z</dcterms:created>
  <dcterms:modified xsi:type="dcterms:W3CDTF">2021-03-30T12:31:22Z</dcterms:modified>
</cp:coreProperties>
</file>