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9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D90C75-ADD0-4135-869E-EE21CEF577D0}" type="datetimeFigureOut">
              <a:rPr lang="bg-BG" smtClean="0"/>
              <a:t>31.3.2021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06B0F7-B0B5-479A-9391-CDEDDAB5C596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851648" cy="1828800"/>
          </a:xfrm>
        </p:spPr>
        <p:txBody>
          <a:bodyPr/>
          <a:lstStyle/>
          <a:p>
            <a:r>
              <a:rPr lang="bg-BG" dirty="0" smtClean="0">
                <a:solidFill>
                  <a:srgbClr val="F9692F"/>
                </a:solidFill>
              </a:rPr>
              <a:t>Лакомото меч </a:t>
            </a:r>
            <a:endParaRPr lang="bg-BG" dirty="0">
              <a:solidFill>
                <a:srgbClr val="F9692F"/>
              </a:solidFill>
            </a:endParaRPr>
          </a:p>
        </p:txBody>
      </p:sp>
      <p:pic>
        <p:nvPicPr>
          <p:cNvPr id="1026" name="Picture 2" descr="C:\Users\home\Desktop\1клас\pics\меч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600" y="2971800"/>
            <a:ext cx="3160395" cy="4267200"/>
          </a:xfrm>
          <a:prstGeom prst="rect">
            <a:avLst/>
          </a:prstGeom>
          <a:noFill/>
        </p:spPr>
      </p:pic>
      <p:pic>
        <p:nvPicPr>
          <p:cNvPr id="1028" name="Picture 4" descr="C:\Users\home\Desktop\1клас\pics\мече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057400"/>
            <a:ext cx="126434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5720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ж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Контейнер за съдържание 13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5720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ж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5720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ш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Контейнер за съдържание 14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5720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ж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5720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ш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5438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Контейнер за съдържание 15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5720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ж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5720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ш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5438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5438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г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Контейнер за съдържание 17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5720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ж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5720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ш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5438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5438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г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78486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Контейнер за съдържание 17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5720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ж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5720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ш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5438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5438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г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78486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Контейнер за съдържание 17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  <p:sp>
        <p:nvSpPr>
          <p:cNvPr id="17" name="Текстово поле 16"/>
          <p:cNvSpPr txBox="1"/>
          <p:nvPr/>
        </p:nvSpPr>
        <p:spPr>
          <a:xfrm>
            <a:off x="7696200" y="4872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467600" cy="114300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Разгледай илюстрациите и състави разказ.</a:t>
            </a:r>
            <a:endParaRPr lang="bg-BG" sz="3200" dirty="0"/>
          </a:p>
        </p:txBody>
      </p:sp>
      <p:pic>
        <p:nvPicPr>
          <p:cNvPr id="4" name="Контейнер за съдържание 3" descr="б3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76981"/>
            <a:ext cx="2267542" cy="2428419"/>
          </a:xfrm>
        </p:spPr>
      </p:pic>
      <p:pic>
        <p:nvPicPr>
          <p:cNvPr id="2050" name="Picture 2" descr="C:\Users\home\Desktop\1клас\pics\б3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1304925" cy="914400"/>
          </a:xfrm>
          <a:prstGeom prst="rect">
            <a:avLst/>
          </a:prstGeom>
          <a:noFill/>
        </p:spPr>
      </p:pic>
      <p:pic>
        <p:nvPicPr>
          <p:cNvPr id="2051" name="Picture 3" descr="C:\Users\home\Desktop\1клас\pics\б3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158" y="2743200"/>
            <a:ext cx="2054842" cy="2308811"/>
          </a:xfrm>
          <a:prstGeom prst="rect">
            <a:avLst/>
          </a:prstGeom>
          <a:noFill/>
        </p:spPr>
      </p:pic>
      <p:pic>
        <p:nvPicPr>
          <p:cNvPr id="2052" name="Picture 4" descr="C:\Users\home\Desktop\1клас\pics\б3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7942" y="2743200"/>
            <a:ext cx="2120258" cy="2362200"/>
          </a:xfrm>
          <a:prstGeom prst="rect">
            <a:avLst/>
          </a:prstGeom>
          <a:noFill/>
        </p:spPr>
      </p:pic>
      <p:pic>
        <p:nvPicPr>
          <p:cNvPr id="2053" name="Picture 5" descr="C:\Users\home\Desktop\1клас\pics\б3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3750" y="2743200"/>
            <a:ext cx="21356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19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аво съединение 13"/>
          <p:cNvCxnSpPr/>
          <p:nvPr/>
        </p:nvCxnSpPr>
        <p:spPr>
          <a:xfrm rot="5400000" flipH="1" flipV="1">
            <a:off x="28956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19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аво съединение 13"/>
          <p:cNvCxnSpPr/>
          <p:nvPr/>
        </p:nvCxnSpPr>
        <p:spPr>
          <a:xfrm rot="5400000" flipH="1" flipV="1">
            <a:off x="28956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/>
          <p:cNvCxnSpPr/>
          <p:nvPr/>
        </p:nvCxnSpPr>
        <p:spPr>
          <a:xfrm rot="5400000" flipH="1" flipV="1">
            <a:off x="4953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ово поле 16"/>
          <p:cNvSpPr txBox="1"/>
          <p:nvPr/>
        </p:nvSpPr>
        <p:spPr>
          <a:xfrm>
            <a:off x="4876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19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аво съединение 13"/>
          <p:cNvCxnSpPr/>
          <p:nvPr/>
        </p:nvCxnSpPr>
        <p:spPr>
          <a:xfrm rot="5400000" flipH="1" flipV="1">
            <a:off x="28956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/>
          <p:cNvCxnSpPr/>
          <p:nvPr/>
        </p:nvCxnSpPr>
        <p:spPr>
          <a:xfrm rot="5400000" flipH="1" flipV="1">
            <a:off x="4953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ово поле 16"/>
          <p:cNvSpPr txBox="1"/>
          <p:nvPr/>
        </p:nvSpPr>
        <p:spPr>
          <a:xfrm>
            <a:off x="4876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5257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аво съединение 17"/>
          <p:cNvCxnSpPr/>
          <p:nvPr/>
        </p:nvCxnSpPr>
        <p:spPr>
          <a:xfrm rot="5400000" flipH="1" flipV="1">
            <a:off x="5334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19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аво съединение 13"/>
          <p:cNvCxnSpPr/>
          <p:nvPr/>
        </p:nvCxnSpPr>
        <p:spPr>
          <a:xfrm rot="5400000" flipH="1" flipV="1">
            <a:off x="28956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/>
          <p:cNvCxnSpPr/>
          <p:nvPr/>
        </p:nvCxnSpPr>
        <p:spPr>
          <a:xfrm rot="5400000" flipH="1" flipV="1">
            <a:off x="4953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ово поле 16"/>
          <p:cNvSpPr txBox="1"/>
          <p:nvPr/>
        </p:nvSpPr>
        <p:spPr>
          <a:xfrm>
            <a:off x="4876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5257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аво съединение 17"/>
          <p:cNvCxnSpPr/>
          <p:nvPr/>
        </p:nvCxnSpPr>
        <p:spPr>
          <a:xfrm rot="5400000" flipH="1" flipV="1">
            <a:off x="5334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о съединение 18"/>
          <p:cNvCxnSpPr/>
          <p:nvPr/>
        </p:nvCxnSpPr>
        <p:spPr>
          <a:xfrm rot="5400000" flipH="1" flipV="1">
            <a:off x="60198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5943600" y="2069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19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аво съединение 13"/>
          <p:cNvCxnSpPr/>
          <p:nvPr/>
        </p:nvCxnSpPr>
        <p:spPr>
          <a:xfrm rot="5400000" flipH="1" flipV="1">
            <a:off x="28956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/>
          <p:cNvCxnSpPr/>
          <p:nvPr/>
        </p:nvCxnSpPr>
        <p:spPr>
          <a:xfrm rot="5400000" flipH="1" flipV="1">
            <a:off x="4953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ово поле 16"/>
          <p:cNvSpPr txBox="1"/>
          <p:nvPr/>
        </p:nvSpPr>
        <p:spPr>
          <a:xfrm>
            <a:off x="4876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5257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аво съединение 17"/>
          <p:cNvCxnSpPr/>
          <p:nvPr/>
        </p:nvCxnSpPr>
        <p:spPr>
          <a:xfrm rot="5400000" flipH="1" flipV="1">
            <a:off x="5334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о съединение 18"/>
          <p:cNvCxnSpPr/>
          <p:nvPr/>
        </p:nvCxnSpPr>
        <p:spPr>
          <a:xfrm rot="5400000" flipH="1" flipV="1">
            <a:off x="60198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5943600" y="2069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746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аво съединение 21"/>
          <p:cNvCxnSpPr/>
          <p:nvPr/>
        </p:nvCxnSpPr>
        <p:spPr>
          <a:xfrm rot="5400000" flipH="1" flipV="1">
            <a:off x="75438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БЕЛ31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273" y="1905000"/>
            <a:ext cx="7259454" cy="4389437"/>
          </a:xfrm>
          <a:ln>
            <a:noFill/>
          </a:ln>
        </p:spPr>
      </p:pic>
      <p:pic>
        <p:nvPicPr>
          <p:cNvPr id="4098" name="Picture 2" descr="C:\Users\home\Desktop\1клас\pics\б3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680358" cy="45720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914400" y="1078468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Поправи осемте грешки и препиши вярно и красиво.</a:t>
            </a:r>
            <a:endParaRPr lang="bg-BG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аво съединение 6"/>
          <p:cNvCxnSpPr/>
          <p:nvPr/>
        </p:nvCxnSpPr>
        <p:spPr>
          <a:xfrm rot="5400000" flipH="1" flipV="1">
            <a:off x="32766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 поле 11"/>
          <p:cNvSpPr txBox="1"/>
          <p:nvPr/>
        </p:nvSpPr>
        <p:spPr>
          <a:xfrm>
            <a:off x="3200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4958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о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аво съединение 8"/>
          <p:cNvCxnSpPr/>
          <p:nvPr/>
        </p:nvCxnSpPr>
        <p:spPr>
          <a:xfrm rot="5400000" flipH="1" flipV="1">
            <a:off x="44958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rot="5400000" flipH="1" flipV="1">
            <a:off x="7315200" y="20574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7315200" y="175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19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аво съединение 13"/>
          <p:cNvCxnSpPr/>
          <p:nvPr/>
        </p:nvCxnSpPr>
        <p:spPr>
          <a:xfrm rot="5400000" flipH="1" flipV="1">
            <a:off x="28956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аво съединение 14"/>
          <p:cNvCxnSpPr/>
          <p:nvPr/>
        </p:nvCxnSpPr>
        <p:spPr>
          <a:xfrm rot="5400000" flipH="1" flipV="1">
            <a:off x="4953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ово поле 16"/>
          <p:cNvSpPr txBox="1"/>
          <p:nvPr/>
        </p:nvSpPr>
        <p:spPr>
          <a:xfrm>
            <a:off x="4876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5257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аво съединение 17"/>
          <p:cNvCxnSpPr/>
          <p:nvPr/>
        </p:nvCxnSpPr>
        <p:spPr>
          <a:xfrm rot="5400000" flipH="1" flipV="1">
            <a:off x="53340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о съединение 18"/>
          <p:cNvCxnSpPr/>
          <p:nvPr/>
        </p:nvCxnSpPr>
        <p:spPr>
          <a:xfrm rot="5400000" flipH="1" flipV="1">
            <a:off x="60198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ово поле 19"/>
          <p:cNvSpPr txBox="1"/>
          <p:nvPr/>
        </p:nvSpPr>
        <p:spPr>
          <a:xfrm>
            <a:off x="5943600" y="2069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746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аво съединение 21"/>
          <p:cNvCxnSpPr/>
          <p:nvPr/>
        </p:nvCxnSpPr>
        <p:spPr>
          <a:xfrm rot="5400000" flipH="1" flipV="1">
            <a:off x="7543800" y="2286000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ово поле 22"/>
          <p:cNvSpPr txBox="1"/>
          <p:nvPr/>
        </p:nvSpPr>
        <p:spPr>
          <a:xfrm>
            <a:off x="1219200" y="3048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Boyan_Maga" pitchFamily="2" charset="-52"/>
              </a:rPr>
              <a:t>Младият морж излезе от водата.  </a:t>
            </a:r>
            <a:endParaRPr lang="bg-BG" sz="2800" dirty="0">
              <a:latin typeface="Boyan_Maga" pitchFamily="2" charset="-52"/>
            </a:endParaRPr>
          </a:p>
        </p:txBody>
      </p:sp>
      <p:sp>
        <p:nvSpPr>
          <p:cNvPr id="24" name="Текстово поле 23"/>
          <p:cNvSpPr txBox="1"/>
          <p:nvPr/>
        </p:nvSpPr>
        <p:spPr>
          <a:xfrm>
            <a:off x="1219200" y="36677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Boyan_Maga" pitchFamily="2" charset="-52"/>
              </a:rPr>
              <a:t>Застана на пустия бряг. Докъдето </a:t>
            </a:r>
            <a:endParaRPr lang="bg-BG" sz="2800" dirty="0">
              <a:latin typeface="Boyan_Maga" pitchFamily="2" charset="-52"/>
            </a:endParaRP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1295400" y="49631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Boyan_Maga" pitchFamily="2" charset="-52"/>
              </a:rPr>
              <a:t>с</a:t>
            </a:r>
            <a:r>
              <a:rPr lang="bg-BG" sz="2800" dirty="0" smtClean="0">
                <a:latin typeface="Boyan_Maga" pitchFamily="2" charset="-52"/>
              </a:rPr>
              <a:t>няг. А и какъв студ е само!</a:t>
            </a:r>
            <a:endParaRPr lang="bg-BG" sz="2800" dirty="0">
              <a:latin typeface="Boyan_Maga" pitchFamily="2" charset="-52"/>
            </a:endParaRPr>
          </a:p>
        </p:txBody>
      </p:sp>
      <p:sp>
        <p:nvSpPr>
          <p:cNvPr id="27" name="Текстово поле 26"/>
          <p:cNvSpPr txBox="1"/>
          <p:nvPr/>
        </p:nvSpPr>
        <p:spPr>
          <a:xfrm>
            <a:off x="1219200" y="42773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Boyan_Maga" pitchFamily="2" charset="-52"/>
              </a:rPr>
              <a:t>п</a:t>
            </a:r>
            <a:r>
              <a:rPr lang="bg-BG" sz="2800" dirty="0" smtClean="0">
                <a:latin typeface="Boyan_Maga" pitchFamily="2" charset="-52"/>
              </a:rPr>
              <a:t>оглед стига – само синкав лед и </a:t>
            </a:r>
            <a:endParaRPr lang="bg-BG" sz="2800" dirty="0">
              <a:latin typeface="Boyan_Maga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pic>
        <p:nvPicPr>
          <p:cNvPr id="10" name="Контейнер за съдържание 9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онтейнер за съдържание 8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Контейнер за съдържание 9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Контейнер за съдържание 10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Контейнер за съдържание 11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200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Направи устна проверка и напиши вярната буква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3074" name="Picture 2" descr="C:\Users\home\Desktop\1клас\pics\б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990600"/>
            <a:ext cx="861060" cy="9144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6764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764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б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76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752600" y="4948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800600" y="3200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648200" y="3500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ф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Контейнер за съдържание 13" descr="3112б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74617"/>
            <a:ext cx="8229600" cy="3510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352</Words>
  <Application>Microsoft Office PowerPoint</Application>
  <PresentationFormat>Презентация на цял екран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Поток</vt:lpstr>
      <vt:lpstr>Лакомото меч </vt:lpstr>
      <vt:lpstr>Разгледай илюстрациите и състави разказ.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Направи устна проверка и напиши вярната буква.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17</cp:revision>
  <dcterms:created xsi:type="dcterms:W3CDTF">2021-03-31T10:47:21Z</dcterms:created>
  <dcterms:modified xsi:type="dcterms:W3CDTF">2021-03-31T12:42:44Z</dcterms:modified>
</cp:coreProperties>
</file>