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9B9"/>
    <a:srgbClr val="DCF6D6"/>
    <a:srgbClr val="C1F1C3"/>
    <a:srgbClr val="D1FABC"/>
    <a:srgbClr val="E8FBE5"/>
    <a:srgbClr val="DBFDDD"/>
    <a:srgbClr val="C1FBC4"/>
    <a:srgbClr val="D3F7CD"/>
    <a:srgbClr val="D1F8CC"/>
    <a:srgbClr val="D0F5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1" autoAdjust="0"/>
  </p:normalViewPr>
  <p:slideViewPr>
    <p:cSldViewPr>
      <p:cViewPr>
        <p:scale>
          <a:sx n="80" d="100"/>
          <a:sy n="80" d="100"/>
        </p:scale>
        <p:origin x="-2520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E3885-F3FC-4716-9A08-35CD9C747615}" type="doc">
      <dgm:prSet loTypeId="urn:microsoft.com/office/officeart/2005/8/layout/vList4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926D0D7A-B9F9-4185-8449-FCDE4189B02E}">
      <dgm:prSet phldrT="[Текст]" custT="1"/>
      <dgm:spPr/>
      <dgm:t>
        <a:bodyPr/>
        <a:lstStyle/>
        <a:p>
          <a:r>
            <a:rPr lang="bg-BG" sz="2800" dirty="0" smtClean="0"/>
            <a:t>дървета</a:t>
          </a:r>
          <a:endParaRPr lang="en-US" sz="2800" dirty="0"/>
        </a:p>
      </dgm:t>
    </dgm:pt>
    <dgm:pt modelId="{B0A992AD-7454-43D2-BA08-241910B77D7C}" type="parTrans" cxnId="{48A412FE-4190-49DA-A8BC-3A865365A4AD}">
      <dgm:prSet/>
      <dgm:spPr/>
      <dgm:t>
        <a:bodyPr/>
        <a:lstStyle/>
        <a:p>
          <a:endParaRPr lang="en-US"/>
        </a:p>
      </dgm:t>
    </dgm:pt>
    <dgm:pt modelId="{5CD91124-CC14-42B3-8AFB-8B40E966AF56}" type="sibTrans" cxnId="{48A412FE-4190-49DA-A8BC-3A865365A4AD}">
      <dgm:prSet/>
      <dgm:spPr/>
      <dgm:t>
        <a:bodyPr/>
        <a:lstStyle/>
        <a:p>
          <a:endParaRPr lang="en-US"/>
        </a:p>
      </dgm:t>
    </dgm:pt>
    <dgm:pt modelId="{C8AEE191-B565-47B5-A8E4-AEE75683464C}">
      <dgm:prSet phldrT="[Текст]" custT="1"/>
      <dgm:spPr/>
      <dgm:t>
        <a:bodyPr/>
        <a:lstStyle/>
        <a:p>
          <a:r>
            <a:rPr lang="bg-BG" sz="2800" dirty="0" smtClean="0"/>
            <a:t>храсти</a:t>
          </a:r>
          <a:endParaRPr lang="en-US" sz="2800" dirty="0"/>
        </a:p>
      </dgm:t>
    </dgm:pt>
    <dgm:pt modelId="{6F0F212B-EF2F-44FE-89B7-EA26E6806E56}" type="parTrans" cxnId="{FBF74835-CD0A-43B6-927B-EFA1B9DD1B1A}">
      <dgm:prSet/>
      <dgm:spPr/>
      <dgm:t>
        <a:bodyPr/>
        <a:lstStyle/>
        <a:p>
          <a:endParaRPr lang="en-US"/>
        </a:p>
      </dgm:t>
    </dgm:pt>
    <dgm:pt modelId="{DA2455E4-4FAB-4DA8-BA04-7B45ABEFE5CA}" type="sibTrans" cxnId="{FBF74835-CD0A-43B6-927B-EFA1B9DD1B1A}">
      <dgm:prSet/>
      <dgm:spPr/>
      <dgm:t>
        <a:bodyPr/>
        <a:lstStyle/>
        <a:p>
          <a:endParaRPr lang="en-US"/>
        </a:p>
      </dgm:t>
    </dgm:pt>
    <dgm:pt modelId="{B936BFE6-719A-4A25-917A-57C43907380F}">
      <dgm:prSet phldrT="[Текст]" custT="1"/>
      <dgm:spPr/>
      <dgm:t>
        <a:bodyPr/>
        <a:lstStyle/>
        <a:p>
          <a:r>
            <a:rPr lang="bg-BG" sz="2800" dirty="0" smtClean="0"/>
            <a:t>треви</a:t>
          </a:r>
          <a:endParaRPr lang="en-US" sz="2800" dirty="0"/>
        </a:p>
      </dgm:t>
    </dgm:pt>
    <dgm:pt modelId="{F9CB04BE-B481-4823-A950-6E0A4AA8E65A}" type="parTrans" cxnId="{7C51672D-7AF6-4240-BE5C-F285EB0A5647}">
      <dgm:prSet/>
      <dgm:spPr/>
      <dgm:t>
        <a:bodyPr/>
        <a:lstStyle/>
        <a:p>
          <a:endParaRPr lang="en-US"/>
        </a:p>
      </dgm:t>
    </dgm:pt>
    <dgm:pt modelId="{2FD8EF3C-CAC8-4259-ABA7-1217A17DC2D0}" type="sibTrans" cxnId="{7C51672D-7AF6-4240-BE5C-F285EB0A5647}">
      <dgm:prSet/>
      <dgm:spPr/>
      <dgm:t>
        <a:bodyPr/>
        <a:lstStyle/>
        <a:p>
          <a:endParaRPr lang="en-US"/>
        </a:p>
      </dgm:t>
    </dgm:pt>
    <dgm:pt modelId="{B11C84AA-C14D-481E-B87D-A54CBF7198DB}" type="pres">
      <dgm:prSet presAssocID="{664E3885-F3FC-4716-9A08-35CD9C74761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730A00-A6D0-49D9-993C-AE8E5FABD2D3}" type="pres">
      <dgm:prSet presAssocID="{926D0D7A-B9F9-4185-8449-FCDE4189B02E}" presName="comp" presStyleCnt="0"/>
      <dgm:spPr/>
    </dgm:pt>
    <dgm:pt modelId="{B328944F-50F8-4053-A504-20E20A0BB4A1}" type="pres">
      <dgm:prSet presAssocID="{926D0D7A-B9F9-4185-8449-FCDE4189B02E}" presName="box" presStyleLbl="node1" presStyleIdx="0" presStyleCnt="3"/>
      <dgm:spPr/>
      <dgm:t>
        <a:bodyPr/>
        <a:lstStyle/>
        <a:p>
          <a:endParaRPr lang="en-US"/>
        </a:p>
      </dgm:t>
    </dgm:pt>
    <dgm:pt modelId="{5BCB8740-4283-4FD2-8319-C5C97F3B5BAD}" type="pres">
      <dgm:prSet presAssocID="{926D0D7A-B9F9-4185-8449-FCDE4189B02E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B971A8FD-FF13-41E0-98BB-02564A3C3E2C}" type="pres">
      <dgm:prSet presAssocID="{926D0D7A-B9F9-4185-8449-FCDE4189B02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16257-C1A3-4E48-99EB-5903F2011CCD}" type="pres">
      <dgm:prSet presAssocID="{5CD91124-CC14-42B3-8AFB-8B40E966AF56}" presName="spacer" presStyleCnt="0"/>
      <dgm:spPr/>
    </dgm:pt>
    <dgm:pt modelId="{351F5C05-1406-44C9-9D80-7AFCFE540011}" type="pres">
      <dgm:prSet presAssocID="{C8AEE191-B565-47B5-A8E4-AEE75683464C}" presName="comp" presStyleCnt="0"/>
      <dgm:spPr/>
    </dgm:pt>
    <dgm:pt modelId="{92767E9E-FAC5-4C20-B6E5-33BC805247F1}" type="pres">
      <dgm:prSet presAssocID="{C8AEE191-B565-47B5-A8E4-AEE75683464C}" presName="box" presStyleLbl="node1" presStyleIdx="1" presStyleCnt="3"/>
      <dgm:spPr/>
      <dgm:t>
        <a:bodyPr/>
        <a:lstStyle/>
        <a:p>
          <a:endParaRPr lang="en-US"/>
        </a:p>
      </dgm:t>
    </dgm:pt>
    <dgm:pt modelId="{9E4CEC0A-788B-4321-9A7D-F1C6D30411C5}" type="pres">
      <dgm:prSet presAssocID="{C8AEE191-B565-47B5-A8E4-AEE75683464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72404083-ADEC-45DF-B7D2-F4C5ACF91F00}" type="pres">
      <dgm:prSet presAssocID="{C8AEE191-B565-47B5-A8E4-AEE75683464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D6B0B-BD9C-4AA5-96BF-449988DD7385}" type="pres">
      <dgm:prSet presAssocID="{DA2455E4-4FAB-4DA8-BA04-7B45ABEFE5CA}" presName="spacer" presStyleCnt="0"/>
      <dgm:spPr/>
    </dgm:pt>
    <dgm:pt modelId="{92E41BDE-DCAB-4B5A-8DDF-D10EE9CEB37D}" type="pres">
      <dgm:prSet presAssocID="{B936BFE6-719A-4A25-917A-57C43907380F}" presName="comp" presStyleCnt="0"/>
      <dgm:spPr/>
    </dgm:pt>
    <dgm:pt modelId="{2DF1D640-0442-4B94-881C-B1EBF65DA251}" type="pres">
      <dgm:prSet presAssocID="{B936BFE6-719A-4A25-917A-57C43907380F}" presName="box" presStyleLbl="node1" presStyleIdx="2" presStyleCnt="3" custLinFactNeighborY="2000"/>
      <dgm:spPr/>
      <dgm:t>
        <a:bodyPr/>
        <a:lstStyle/>
        <a:p>
          <a:endParaRPr lang="en-US"/>
        </a:p>
      </dgm:t>
    </dgm:pt>
    <dgm:pt modelId="{C5B38B56-7D5D-4316-A819-9CE047BF25F7}" type="pres">
      <dgm:prSet presAssocID="{B936BFE6-719A-4A25-917A-57C43907380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F1DD5A8B-4D8A-47E9-9FE6-128EEECFDA5E}" type="pres">
      <dgm:prSet presAssocID="{B936BFE6-719A-4A25-917A-57C43907380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74835-CD0A-43B6-927B-EFA1B9DD1B1A}" srcId="{664E3885-F3FC-4716-9A08-35CD9C747615}" destId="{C8AEE191-B565-47B5-A8E4-AEE75683464C}" srcOrd="1" destOrd="0" parTransId="{6F0F212B-EF2F-44FE-89B7-EA26E6806E56}" sibTransId="{DA2455E4-4FAB-4DA8-BA04-7B45ABEFE5CA}"/>
    <dgm:cxn modelId="{48A412FE-4190-49DA-A8BC-3A865365A4AD}" srcId="{664E3885-F3FC-4716-9A08-35CD9C747615}" destId="{926D0D7A-B9F9-4185-8449-FCDE4189B02E}" srcOrd="0" destOrd="0" parTransId="{B0A992AD-7454-43D2-BA08-241910B77D7C}" sibTransId="{5CD91124-CC14-42B3-8AFB-8B40E966AF56}"/>
    <dgm:cxn modelId="{E1E42185-EED8-4B1E-B36B-101F53AD34FB}" type="presOf" srcId="{C8AEE191-B565-47B5-A8E4-AEE75683464C}" destId="{72404083-ADEC-45DF-B7D2-F4C5ACF91F00}" srcOrd="1" destOrd="0" presId="urn:microsoft.com/office/officeart/2005/8/layout/vList4"/>
    <dgm:cxn modelId="{E513150A-E62E-41FC-8E35-8A116DB321C1}" type="presOf" srcId="{B936BFE6-719A-4A25-917A-57C43907380F}" destId="{F1DD5A8B-4D8A-47E9-9FE6-128EEECFDA5E}" srcOrd="1" destOrd="0" presId="urn:microsoft.com/office/officeart/2005/8/layout/vList4"/>
    <dgm:cxn modelId="{92B0BF4C-7543-4CD2-9A61-52869A442D92}" type="presOf" srcId="{664E3885-F3FC-4716-9A08-35CD9C747615}" destId="{B11C84AA-C14D-481E-B87D-A54CBF7198DB}" srcOrd="0" destOrd="0" presId="urn:microsoft.com/office/officeart/2005/8/layout/vList4"/>
    <dgm:cxn modelId="{5D11671D-B77F-49E6-B5D5-E547641A1778}" type="presOf" srcId="{926D0D7A-B9F9-4185-8449-FCDE4189B02E}" destId="{B328944F-50F8-4053-A504-20E20A0BB4A1}" srcOrd="0" destOrd="0" presId="urn:microsoft.com/office/officeart/2005/8/layout/vList4"/>
    <dgm:cxn modelId="{CB392FB5-CD2B-4AFC-9719-3ED79A12E018}" type="presOf" srcId="{926D0D7A-B9F9-4185-8449-FCDE4189B02E}" destId="{B971A8FD-FF13-41E0-98BB-02564A3C3E2C}" srcOrd="1" destOrd="0" presId="urn:microsoft.com/office/officeart/2005/8/layout/vList4"/>
    <dgm:cxn modelId="{7C51672D-7AF6-4240-BE5C-F285EB0A5647}" srcId="{664E3885-F3FC-4716-9A08-35CD9C747615}" destId="{B936BFE6-719A-4A25-917A-57C43907380F}" srcOrd="2" destOrd="0" parTransId="{F9CB04BE-B481-4823-A950-6E0A4AA8E65A}" sibTransId="{2FD8EF3C-CAC8-4259-ABA7-1217A17DC2D0}"/>
    <dgm:cxn modelId="{1B9118A3-C6D5-4E6F-90B4-62C11DF3C880}" type="presOf" srcId="{C8AEE191-B565-47B5-A8E4-AEE75683464C}" destId="{92767E9E-FAC5-4C20-B6E5-33BC805247F1}" srcOrd="0" destOrd="0" presId="urn:microsoft.com/office/officeart/2005/8/layout/vList4"/>
    <dgm:cxn modelId="{121B9037-04DF-4D2B-AFCC-851BFB54E42D}" type="presOf" srcId="{B936BFE6-719A-4A25-917A-57C43907380F}" destId="{2DF1D640-0442-4B94-881C-B1EBF65DA251}" srcOrd="0" destOrd="0" presId="urn:microsoft.com/office/officeart/2005/8/layout/vList4"/>
    <dgm:cxn modelId="{1D9DC156-949D-4922-AE6D-B9024BC607B1}" type="presParOf" srcId="{B11C84AA-C14D-481E-B87D-A54CBF7198DB}" destId="{A1730A00-A6D0-49D9-993C-AE8E5FABD2D3}" srcOrd="0" destOrd="0" presId="urn:microsoft.com/office/officeart/2005/8/layout/vList4"/>
    <dgm:cxn modelId="{103FFEC5-B2A9-460C-933A-46741DD1E8C2}" type="presParOf" srcId="{A1730A00-A6D0-49D9-993C-AE8E5FABD2D3}" destId="{B328944F-50F8-4053-A504-20E20A0BB4A1}" srcOrd="0" destOrd="0" presId="urn:microsoft.com/office/officeart/2005/8/layout/vList4"/>
    <dgm:cxn modelId="{9986F18B-0EFC-40B5-95A5-BBC7D83C387A}" type="presParOf" srcId="{A1730A00-A6D0-49D9-993C-AE8E5FABD2D3}" destId="{5BCB8740-4283-4FD2-8319-C5C97F3B5BAD}" srcOrd="1" destOrd="0" presId="urn:microsoft.com/office/officeart/2005/8/layout/vList4"/>
    <dgm:cxn modelId="{2B97DBB5-59A2-4340-BFC8-32CED7613851}" type="presParOf" srcId="{A1730A00-A6D0-49D9-993C-AE8E5FABD2D3}" destId="{B971A8FD-FF13-41E0-98BB-02564A3C3E2C}" srcOrd="2" destOrd="0" presId="urn:microsoft.com/office/officeart/2005/8/layout/vList4"/>
    <dgm:cxn modelId="{4FCA8D68-3957-4EAB-AE3A-3629B3B49974}" type="presParOf" srcId="{B11C84AA-C14D-481E-B87D-A54CBF7198DB}" destId="{21316257-C1A3-4E48-99EB-5903F2011CCD}" srcOrd="1" destOrd="0" presId="urn:microsoft.com/office/officeart/2005/8/layout/vList4"/>
    <dgm:cxn modelId="{88BA90B4-067F-4AF8-B34C-04857D54B044}" type="presParOf" srcId="{B11C84AA-C14D-481E-B87D-A54CBF7198DB}" destId="{351F5C05-1406-44C9-9D80-7AFCFE540011}" srcOrd="2" destOrd="0" presId="urn:microsoft.com/office/officeart/2005/8/layout/vList4"/>
    <dgm:cxn modelId="{806DF40D-F71C-49EE-9599-6F5A5C765BDF}" type="presParOf" srcId="{351F5C05-1406-44C9-9D80-7AFCFE540011}" destId="{92767E9E-FAC5-4C20-B6E5-33BC805247F1}" srcOrd="0" destOrd="0" presId="urn:microsoft.com/office/officeart/2005/8/layout/vList4"/>
    <dgm:cxn modelId="{049A84F2-24BA-4097-B91A-E0C30E3D1A0D}" type="presParOf" srcId="{351F5C05-1406-44C9-9D80-7AFCFE540011}" destId="{9E4CEC0A-788B-4321-9A7D-F1C6D30411C5}" srcOrd="1" destOrd="0" presId="urn:microsoft.com/office/officeart/2005/8/layout/vList4"/>
    <dgm:cxn modelId="{956FC01A-4226-4009-A32C-ECB6D66900B2}" type="presParOf" srcId="{351F5C05-1406-44C9-9D80-7AFCFE540011}" destId="{72404083-ADEC-45DF-B7D2-F4C5ACF91F00}" srcOrd="2" destOrd="0" presId="urn:microsoft.com/office/officeart/2005/8/layout/vList4"/>
    <dgm:cxn modelId="{5C769549-2CAF-47E8-84AB-222C92145A39}" type="presParOf" srcId="{B11C84AA-C14D-481E-B87D-A54CBF7198DB}" destId="{7E1D6B0B-BD9C-4AA5-96BF-449988DD7385}" srcOrd="3" destOrd="0" presId="urn:microsoft.com/office/officeart/2005/8/layout/vList4"/>
    <dgm:cxn modelId="{B2E259E0-53F9-425B-85C7-EBC2199AAD80}" type="presParOf" srcId="{B11C84AA-C14D-481E-B87D-A54CBF7198DB}" destId="{92E41BDE-DCAB-4B5A-8DDF-D10EE9CEB37D}" srcOrd="4" destOrd="0" presId="urn:microsoft.com/office/officeart/2005/8/layout/vList4"/>
    <dgm:cxn modelId="{A6D6313A-30AD-4CEE-AEFD-314A1EA3930A}" type="presParOf" srcId="{92E41BDE-DCAB-4B5A-8DDF-D10EE9CEB37D}" destId="{2DF1D640-0442-4B94-881C-B1EBF65DA251}" srcOrd="0" destOrd="0" presId="urn:microsoft.com/office/officeart/2005/8/layout/vList4"/>
    <dgm:cxn modelId="{14FEBC5C-DA7A-4C87-A332-F033DE67B1DE}" type="presParOf" srcId="{92E41BDE-DCAB-4B5A-8DDF-D10EE9CEB37D}" destId="{C5B38B56-7D5D-4316-A819-9CE047BF25F7}" srcOrd="1" destOrd="0" presId="urn:microsoft.com/office/officeart/2005/8/layout/vList4"/>
    <dgm:cxn modelId="{BC64D5A3-9A89-43A7-A590-6AEBB4B4D99C}" type="presParOf" srcId="{92E41BDE-DCAB-4B5A-8DDF-D10EE9CEB37D}" destId="{F1DD5A8B-4D8A-47E9-9FE6-128EEECFDA5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F88464-D85B-40B9-9042-35C8F059F2B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528729F-69D4-45C2-8536-8B745DF2E834}">
      <dgm:prSet phldrT="[Текст]" phldr="1"/>
      <dgm:spPr/>
      <dgm:t>
        <a:bodyPr/>
        <a:lstStyle/>
        <a:p>
          <a:endParaRPr lang="en-US"/>
        </a:p>
      </dgm:t>
    </dgm:pt>
    <dgm:pt modelId="{50B2AA87-6635-42F5-8AD9-7343FC07AA9F}" type="parTrans" cxnId="{BD923972-A993-4F17-AD96-A2E488DC9C12}">
      <dgm:prSet/>
      <dgm:spPr/>
      <dgm:t>
        <a:bodyPr/>
        <a:lstStyle/>
        <a:p>
          <a:endParaRPr lang="en-US"/>
        </a:p>
      </dgm:t>
    </dgm:pt>
    <dgm:pt modelId="{D0A664BA-CFE2-4752-9A8B-5232620E0DF4}" type="sibTrans" cxnId="{BD923972-A993-4F17-AD96-A2E488DC9C12}">
      <dgm:prSet/>
      <dgm:spPr/>
      <dgm:t>
        <a:bodyPr/>
        <a:lstStyle/>
        <a:p>
          <a:endParaRPr lang="en-US"/>
        </a:p>
      </dgm:t>
    </dgm:pt>
    <dgm:pt modelId="{6CEE70C4-A2EA-49CD-A325-8E13BF6A03A1}">
      <dgm:prSet phldrT="[Текст]" phldr="1"/>
      <dgm:spPr/>
      <dgm:t>
        <a:bodyPr/>
        <a:lstStyle/>
        <a:p>
          <a:endParaRPr lang="en-US"/>
        </a:p>
      </dgm:t>
    </dgm:pt>
    <dgm:pt modelId="{4D09CBAB-F0D8-41A9-9674-EB93D65107BD}" type="parTrans" cxnId="{2212AA61-6A30-43A8-A111-C4E32AB73CF9}">
      <dgm:prSet/>
      <dgm:spPr/>
      <dgm:t>
        <a:bodyPr/>
        <a:lstStyle/>
        <a:p>
          <a:endParaRPr lang="en-US"/>
        </a:p>
      </dgm:t>
    </dgm:pt>
    <dgm:pt modelId="{5FDF57DA-0453-45F5-81CF-F6F719D58E8C}" type="sibTrans" cxnId="{2212AA61-6A30-43A8-A111-C4E32AB73CF9}">
      <dgm:prSet/>
      <dgm:spPr/>
      <dgm:t>
        <a:bodyPr/>
        <a:lstStyle/>
        <a:p>
          <a:endParaRPr lang="en-US"/>
        </a:p>
      </dgm:t>
    </dgm:pt>
    <dgm:pt modelId="{99343283-1ECB-4426-B65C-B723B9D30BA5}">
      <dgm:prSet phldrT="[Текст]" phldr="1"/>
      <dgm:spPr/>
      <dgm:t>
        <a:bodyPr/>
        <a:lstStyle/>
        <a:p>
          <a:endParaRPr lang="en-US"/>
        </a:p>
      </dgm:t>
    </dgm:pt>
    <dgm:pt modelId="{97BC6F0E-5744-4E27-BB44-8DE80769C296}" type="parTrans" cxnId="{80510FA4-7C5B-43B4-BAC7-6C724AB28387}">
      <dgm:prSet/>
      <dgm:spPr/>
      <dgm:t>
        <a:bodyPr/>
        <a:lstStyle/>
        <a:p>
          <a:endParaRPr lang="en-US"/>
        </a:p>
      </dgm:t>
    </dgm:pt>
    <dgm:pt modelId="{669F3DB9-D4AA-4991-9CD7-EAEC6CF159B5}" type="sibTrans" cxnId="{80510FA4-7C5B-43B4-BAC7-6C724AB28387}">
      <dgm:prSet/>
      <dgm:spPr/>
      <dgm:t>
        <a:bodyPr/>
        <a:lstStyle/>
        <a:p>
          <a:endParaRPr lang="en-US"/>
        </a:p>
      </dgm:t>
    </dgm:pt>
    <dgm:pt modelId="{9CF4F208-D576-468F-A52E-AD73747E1E96}">
      <dgm:prSet phldrT="[Текст]" phldr="1"/>
      <dgm:spPr/>
      <dgm:t>
        <a:bodyPr/>
        <a:lstStyle/>
        <a:p>
          <a:endParaRPr lang="en-US"/>
        </a:p>
      </dgm:t>
    </dgm:pt>
    <dgm:pt modelId="{2D55544C-4913-45F8-A14C-5F282F756F4E}" type="parTrans" cxnId="{D65813ED-F593-458B-AB4E-A9E0433CA0FA}">
      <dgm:prSet/>
      <dgm:spPr/>
      <dgm:t>
        <a:bodyPr/>
        <a:lstStyle/>
        <a:p>
          <a:endParaRPr lang="en-US"/>
        </a:p>
      </dgm:t>
    </dgm:pt>
    <dgm:pt modelId="{E3642CA3-5BEE-4798-848E-D0A73C2D0DC0}" type="sibTrans" cxnId="{D65813ED-F593-458B-AB4E-A9E0433CA0FA}">
      <dgm:prSet/>
      <dgm:spPr/>
      <dgm:t>
        <a:bodyPr/>
        <a:lstStyle/>
        <a:p>
          <a:endParaRPr lang="en-US"/>
        </a:p>
      </dgm:t>
    </dgm:pt>
    <dgm:pt modelId="{5CDD3F11-9731-4B0A-B859-55B1FBF03277}">
      <dgm:prSet phldrT="[Текст]" phldr="1"/>
      <dgm:spPr/>
      <dgm:t>
        <a:bodyPr/>
        <a:lstStyle/>
        <a:p>
          <a:endParaRPr lang="en-US"/>
        </a:p>
      </dgm:t>
    </dgm:pt>
    <dgm:pt modelId="{CCED9DE2-84A6-4298-B2C0-1317D0D93E31}" type="parTrans" cxnId="{30106C48-EB45-40C9-B1F2-F41400798F3B}">
      <dgm:prSet/>
      <dgm:spPr/>
      <dgm:t>
        <a:bodyPr/>
        <a:lstStyle/>
        <a:p>
          <a:endParaRPr lang="en-US"/>
        </a:p>
      </dgm:t>
    </dgm:pt>
    <dgm:pt modelId="{FA75FB88-A895-435E-BA75-D5A935E8B167}" type="sibTrans" cxnId="{30106C48-EB45-40C9-B1F2-F41400798F3B}">
      <dgm:prSet/>
      <dgm:spPr/>
      <dgm:t>
        <a:bodyPr/>
        <a:lstStyle/>
        <a:p>
          <a:endParaRPr lang="en-US"/>
        </a:p>
      </dgm:t>
    </dgm:pt>
    <dgm:pt modelId="{8F9E08AA-CAE6-4966-B0CB-5A52E5E87A42}">
      <dgm:prSet phldrT="[Текст]" phldr="1"/>
      <dgm:spPr/>
      <dgm:t>
        <a:bodyPr/>
        <a:lstStyle/>
        <a:p>
          <a:endParaRPr lang="en-US"/>
        </a:p>
      </dgm:t>
    </dgm:pt>
    <dgm:pt modelId="{8BABBC82-900C-4D5D-9EB1-D77229A712EE}" type="parTrans" cxnId="{FD1F872A-C1E1-463E-8F6F-B72569E1E1B0}">
      <dgm:prSet/>
      <dgm:spPr/>
      <dgm:t>
        <a:bodyPr/>
        <a:lstStyle/>
        <a:p>
          <a:endParaRPr lang="en-US"/>
        </a:p>
      </dgm:t>
    </dgm:pt>
    <dgm:pt modelId="{058F11EC-C489-4283-B170-184A0C4176AB}" type="sibTrans" cxnId="{FD1F872A-C1E1-463E-8F6F-B72569E1E1B0}">
      <dgm:prSet/>
      <dgm:spPr/>
      <dgm:t>
        <a:bodyPr/>
        <a:lstStyle/>
        <a:p>
          <a:endParaRPr lang="en-US"/>
        </a:p>
      </dgm:t>
    </dgm:pt>
    <dgm:pt modelId="{2127B467-EB70-441A-A1B6-75ED533BF839}">
      <dgm:prSet phldrT="[Текст]" phldr="1"/>
      <dgm:spPr/>
      <dgm:t>
        <a:bodyPr/>
        <a:lstStyle/>
        <a:p>
          <a:endParaRPr lang="en-US"/>
        </a:p>
      </dgm:t>
    </dgm:pt>
    <dgm:pt modelId="{E9A27FBE-51D3-4DF4-A22B-EAD560B60353}" type="parTrans" cxnId="{C5A6264D-F8E1-446F-AE42-8F99DD402288}">
      <dgm:prSet/>
      <dgm:spPr/>
      <dgm:t>
        <a:bodyPr/>
        <a:lstStyle/>
        <a:p>
          <a:endParaRPr lang="en-US"/>
        </a:p>
      </dgm:t>
    </dgm:pt>
    <dgm:pt modelId="{6E517450-788A-4FB8-932F-9A4D2405A06B}" type="sibTrans" cxnId="{C5A6264D-F8E1-446F-AE42-8F99DD402288}">
      <dgm:prSet/>
      <dgm:spPr/>
      <dgm:t>
        <a:bodyPr/>
        <a:lstStyle/>
        <a:p>
          <a:endParaRPr lang="en-US"/>
        </a:p>
      </dgm:t>
    </dgm:pt>
    <dgm:pt modelId="{508B2A72-7EF8-437F-A823-B5DB23246A57}">
      <dgm:prSet phldrT="[Текст]" phldr="1"/>
      <dgm:spPr/>
      <dgm:t>
        <a:bodyPr/>
        <a:lstStyle/>
        <a:p>
          <a:endParaRPr lang="en-US"/>
        </a:p>
      </dgm:t>
    </dgm:pt>
    <dgm:pt modelId="{0D65AC8F-A1FE-4D33-BACB-EDBBF17F0AC0}" type="parTrans" cxnId="{C76E0ED0-125D-41F1-832F-A079802D671E}">
      <dgm:prSet/>
      <dgm:spPr/>
      <dgm:t>
        <a:bodyPr/>
        <a:lstStyle/>
        <a:p>
          <a:endParaRPr lang="en-US"/>
        </a:p>
      </dgm:t>
    </dgm:pt>
    <dgm:pt modelId="{DA622ACA-3E91-435D-8314-C9B85F42737A}" type="sibTrans" cxnId="{C76E0ED0-125D-41F1-832F-A079802D671E}">
      <dgm:prSet/>
      <dgm:spPr/>
      <dgm:t>
        <a:bodyPr/>
        <a:lstStyle/>
        <a:p>
          <a:endParaRPr lang="en-US"/>
        </a:p>
      </dgm:t>
    </dgm:pt>
    <dgm:pt modelId="{5C755A7E-3204-4F9E-864E-A8D7BA2B1257}">
      <dgm:prSet phldrT="[Текст]" phldr="1"/>
      <dgm:spPr/>
      <dgm:t>
        <a:bodyPr/>
        <a:lstStyle/>
        <a:p>
          <a:endParaRPr lang="en-US"/>
        </a:p>
      </dgm:t>
    </dgm:pt>
    <dgm:pt modelId="{1DD7B0DF-D420-46E2-8C07-CA4C1099E082}" type="parTrans" cxnId="{3BCECC4C-48C2-4493-BAB0-EDE5A9F3D3FE}">
      <dgm:prSet/>
      <dgm:spPr/>
      <dgm:t>
        <a:bodyPr/>
        <a:lstStyle/>
        <a:p>
          <a:endParaRPr lang="en-US"/>
        </a:p>
      </dgm:t>
    </dgm:pt>
    <dgm:pt modelId="{9BD68AB5-9B67-41B6-BD24-6B0907C99574}" type="sibTrans" cxnId="{3BCECC4C-48C2-4493-BAB0-EDE5A9F3D3FE}">
      <dgm:prSet/>
      <dgm:spPr/>
      <dgm:t>
        <a:bodyPr/>
        <a:lstStyle/>
        <a:p>
          <a:endParaRPr lang="en-US"/>
        </a:p>
      </dgm:t>
    </dgm:pt>
    <dgm:pt modelId="{1849E9AC-1A97-46AE-9C70-2A1478BEA15A}" type="pres">
      <dgm:prSet presAssocID="{97F88464-D85B-40B9-9042-35C8F059F2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8F4E5D-E2A9-4B7F-81D7-C9E1B09C9B2B}" type="pres">
      <dgm:prSet presAssocID="{A528729F-69D4-45C2-8536-8B745DF2E834}" presName="linNode" presStyleCnt="0"/>
      <dgm:spPr/>
    </dgm:pt>
    <dgm:pt modelId="{FE9ED472-813E-4875-985C-050D7555D9D4}" type="pres">
      <dgm:prSet presAssocID="{A528729F-69D4-45C2-8536-8B745DF2E83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85AAA-080A-44F8-B333-969A5742CB05}" type="pres">
      <dgm:prSet presAssocID="{A528729F-69D4-45C2-8536-8B745DF2E83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283BB-3CCD-47BE-B7D0-CA4AF1FCC2BB}" type="pres">
      <dgm:prSet presAssocID="{D0A664BA-CFE2-4752-9A8B-5232620E0DF4}" presName="sp" presStyleCnt="0"/>
      <dgm:spPr/>
    </dgm:pt>
    <dgm:pt modelId="{E8AB0F20-A9C7-46CD-A4CE-0D530F6F4362}" type="pres">
      <dgm:prSet presAssocID="{9CF4F208-D576-468F-A52E-AD73747E1E96}" presName="linNode" presStyleCnt="0"/>
      <dgm:spPr/>
    </dgm:pt>
    <dgm:pt modelId="{2C29023E-9426-42CC-BEE5-E67999C4C4B7}" type="pres">
      <dgm:prSet presAssocID="{9CF4F208-D576-468F-A52E-AD73747E1E9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61D47-29AE-4FAB-997E-83CD78059B14}" type="pres">
      <dgm:prSet presAssocID="{9CF4F208-D576-468F-A52E-AD73747E1E9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F4C67-D0C7-4E1B-9E90-30966A5D2895}" type="pres">
      <dgm:prSet presAssocID="{E3642CA3-5BEE-4798-848E-D0A73C2D0DC0}" presName="sp" presStyleCnt="0"/>
      <dgm:spPr/>
    </dgm:pt>
    <dgm:pt modelId="{AF13A5B6-1792-4EEF-92CB-A347ED7395EA}" type="pres">
      <dgm:prSet presAssocID="{2127B467-EB70-441A-A1B6-75ED533BF839}" presName="linNode" presStyleCnt="0"/>
      <dgm:spPr/>
    </dgm:pt>
    <dgm:pt modelId="{9E62C0DD-2567-4122-A046-7E877307AF5F}" type="pres">
      <dgm:prSet presAssocID="{2127B467-EB70-441A-A1B6-75ED533BF83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05D50-C978-4DB8-8290-9200DB1EE0A1}" type="pres">
      <dgm:prSet presAssocID="{2127B467-EB70-441A-A1B6-75ED533BF83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12AA61-6A30-43A8-A111-C4E32AB73CF9}" srcId="{A528729F-69D4-45C2-8536-8B745DF2E834}" destId="{6CEE70C4-A2EA-49CD-A325-8E13BF6A03A1}" srcOrd="0" destOrd="0" parTransId="{4D09CBAB-F0D8-41A9-9674-EB93D65107BD}" sibTransId="{5FDF57DA-0453-45F5-81CF-F6F719D58E8C}"/>
    <dgm:cxn modelId="{3BCECC4C-48C2-4493-BAB0-EDE5A9F3D3FE}" srcId="{2127B467-EB70-441A-A1B6-75ED533BF839}" destId="{5C755A7E-3204-4F9E-864E-A8D7BA2B1257}" srcOrd="1" destOrd="0" parTransId="{1DD7B0DF-D420-46E2-8C07-CA4C1099E082}" sibTransId="{9BD68AB5-9B67-41B6-BD24-6B0907C99574}"/>
    <dgm:cxn modelId="{01405CFE-0F0D-4337-BB6D-BA19D7B21009}" type="presOf" srcId="{6CEE70C4-A2EA-49CD-A325-8E13BF6A03A1}" destId="{CA985AAA-080A-44F8-B333-969A5742CB05}" srcOrd="0" destOrd="0" presId="urn:microsoft.com/office/officeart/2005/8/layout/vList5"/>
    <dgm:cxn modelId="{80510FA4-7C5B-43B4-BAC7-6C724AB28387}" srcId="{A528729F-69D4-45C2-8536-8B745DF2E834}" destId="{99343283-1ECB-4426-B65C-B723B9D30BA5}" srcOrd="1" destOrd="0" parTransId="{97BC6F0E-5744-4E27-BB44-8DE80769C296}" sibTransId="{669F3DB9-D4AA-4991-9CD7-EAEC6CF159B5}"/>
    <dgm:cxn modelId="{CAE750E2-52D9-4B56-A97E-BE67937465AB}" type="presOf" srcId="{A528729F-69D4-45C2-8536-8B745DF2E834}" destId="{FE9ED472-813E-4875-985C-050D7555D9D4}" srcOrd="0" destOrd="0" presId="urn:microsoft.com/office/officeart/2005/8/layout/vList5"/>
    <dgm:cxn modelId="{FD1F872A-C1E1-463E-8F6F-B72569E1E1B0}" srcId="{9CF4F208-D576-468F-A52E-AD73747E1E96}" destId="{8F9E08AA-CAE6-4966-B0CB-5A52E5E87A42}" srcOrd="1" destOrd="0" parTransId="{8BABBC82-900C-4D5D-9EB1-D77229A712EE}" sibTransId="{058F11EC-C489-4283-B170-184A0C4176AB}"/>
    <dgm:cxn modelId="{B84A9427-AF29-42C1-9FEB-FF0403688567}" type="presOf" srcId="{5C755A7E-3204-4F9E-864E-A8D7BA2B1257}" destId="{BCB05D50-C978-4DB8-8290-9200DB1EE0A1}" srcOrd="0" destOrd="1" presId="urn:microsoft.com/office/officeart/2005/8/layout/vList5"/>
    <dgm:cxn modelId="{20CD4E26-52EE-4B47-9B28-3452DD59EFA2}" type="presOf" srcId="{9CF4F208-D576-468F-A52E-AD73747E1E96}" destId="{2C29023E-9426-42CC-BEE5-E67999C4C4B7}" srcOrd="0" destOrd="0" presId="urn:microsoft.com/office/officeart/2005/8/layout/vList5"/>
    <dgm:cxn modelId="{C76E0ED0-125D-41F1-832F-A079802D671E}" srcId="{2127B467-EB70-441A-A1B6-75ED533BF839}" destId="{508B2A72-7EF8-437F-A823-B5DB23246A57}" srcOrd="0" destOrd="0" parTransId="{0D65AC8F-A1FE-4D33-BACB-EDBBF17F0AC0}" sibTransId="{DA622ACA-3E91-435D-8314-C9B85F42737A}"/>
    <dgm:cxn modelId="{D12D88A6-EDCC-4B6C-9D4C-A3C165159BCE}" type="presOf" srcId="{8F9E08AA-CAE6-4966-B0CB-5A52E5E87A42}" destId="{87D61D47-29AE-4FAB-997E-83CD78059B14}" srcOrd="0" destOrd="1" presId="urn:microsoft.com/office/officeart/2005/8/layout/vList5"/>
    <dgm:cxn modelId="{BD923972-A993-4F17-AD96-A2E488DC9C12}" srcId="{97F88464-D85B-40B9-9042-35C8F059F2B0}" destId="{A528729F-69D4-45C2-8536-8B745DF2E834}" srcOrd="0" destOrd="0" parTransId="{50B2AA87-6635-42F5-8AD9-7343FC07AA9F}" sibTransId="{D0A664BA-CFE2-4752-9A8B-5232620E0DF4}"/>
    <dgm:cxn modelId="{D65813ED-F593-458B-AB4E-A9E0433CA0FA}" srcId="{97F88464-D85B-40B9-9042-35C8F059F2B0}" destId="{9CF4F208-D576-468F-A52E-AD73747E1E96}" srcOrd="1" destOrd="0" parTransId="{2D55544C-4913-45F8-A14C-5F282F756F4E}" sibTransId="{E3642CA3-5BEE-4798-848E-D0A73C2D0DC0}"/>
    <dgm:cxn modelId="{17BDB53D-A6A9-48A7-9B6C-5D4709A932ED}" type="presOf" srcId="{2127B467-EB70-441A-A1B6-75ED533BF839}" destId="{9E62C0DD-2567-4122-A046-7E877307AF5F}" srcOrd="0" destOrd="0" presId="urn:microsoft.com/office/officeart/2005/8/layout/vList5"/>
    <dgm:cxn modelId="{AD90D3DF-48F0-409C-8305-DD44CBC42F4F}" type="presOf" srcId="{97F88464-D85B-40B9-9042-35C8F059F2B0}" destId="{1849E9AC-1A97-46AE-9C70-2A1478BEA15A}" srcOrd="0" destOrd="0" presId="urn:microsoft.com/office/officeart/2005/8/layout/vList5"/>
    <dgm:cxn modelId="{B0874A71-075D-4AEC-AB21-E0FF776AD48C}" type="presOf" srcId="{508B2A72-7EF8-437F-A823-B5DB23246A57}" destId="{BCB05D50-C978-4DB8-8290-9200DB1EE0A1}" srcOrd="0" destOrd="0" presId="urn:microsoft.com/office/officeart/2005/8/layout/vList5"/>
    <dgm:cxn modelId="{8A7BD57A-2D99-4628-AB4E-A5CD14415A20}" type="presOf" srcId="{99343283-1ECB-4426-B65C-B723B9D30BA5}" destId="{CA985AAA-080A-44F8-B333-969A5742CB05}" srcOrd="0" destOrd="1" presId="urn:microsoft.com/office/officeart/2005/8/layout/vList5"/>
    <dgm:cxn modelId="{30106C48-EB45-40C9-B1F2-F41400798F3B}" srcId="{9CF4F208-D576-468F-A52E-AD73747E1E96}" destId="{5CDD3F11-9731-4B0A-B859-55B1FBF03277}" srcOrd="0" destOrd="0" parTransId="{CCED9DE2-84A6-4298-B2C0-1317D0D93E31}" sibTransId="{FA75FB88-A895-435E-BA75-D5A935E8B167}"/>
    <dgm:cxn modelId="{C5A6264D-F8E1-446F-AE42-8F99DD402288}" srcId="{97F88464-D85B-40B9-9042-35C8F059F2B0}" destId="{2127B467-EB70-441A-A1B6-75ED533BF839}" srcOrd="2" destOrd="0" parTransId="{E9A27FBE-51D3-4DF4-A22B-EAD560B60353}" sibTransId="{6E517450-788A-4FB8-932F-9A4D2405A06B}"/>
    <dgm:cxn modelId="{E9B1F25F-A466-477B-9054-78378E0FB9D5}" type="presOf" srcId="{5CDD3F11-9731-4B0A-B859-55B1FBF03277}" destId="{87D61D47-29AE-4FAB-997E-83CD78059B14}" srcOrd="0" destOrd="0" presId="urn:microsoft.com/office/officeart/2005/8/layout/vList5"/>
    <dgm:cxn modelId="{F2ECA466-C5ED-40AE-A7C7-6C8F8E81B482}" type="presParOf" srcId="{1849E9AC-1A97-46AE-9C70-2A1478BEA15A}" destId="{C88F4E5D-E2A9-4B7F-81D7-C9E1B09C9B2B}" srcOrd="0" destOrd="0" presId="urn:microsoft.com/office/officeart/2005/8/layout/vList5"/>
    <dgm:cxn modelId="{F3DFD263-DCE9-44B1-A122-42824AAF9DB8}" type="presParOf" srcId="{C88F4E5D-E2A9-4B7F-81D7-C9E1B09C9B2B}" destId="{FE9ED472-813E-4875-985C-050D7555D9D4}" srcOrd="0" destOrd="0" presId="urn:microsoft.com/office/officeart/2005/8/layout/vList5"/>
    <dgm:cxn modelId="{B33D5B11-63DE-4844-A2DB-145DD7F19B41}" type="presParOf" srcId="{C88F4E5D-E2A9-4B7F-81D7-C9E1B09C9B2B}" destId="{CA985AAA-080A-44F8-B333-969A5742CB05}" srcOrd="1" destOrd="0" presId="urn:microsoft.com/office/officeart/2005/8/layout/vList5"/>
    <dgm:cxn modelId="{BC0C3951-9603-4FF3-A75F-D508A9E8809A}" type="presParOf" srcId="{1849E9AC-1A97-46AE-9C70-2A1478BEA15A}" destId="{365283BB-3CCD-47BE-B7D0-CA4AF1FCC2BB}" srcOrd="1" destOrd="0" presId="urn:microsoft.com/office/officeart/2005/8/layout/vList5"/>
    <dgm:cxn modelId="{3C18A52D-DEA5-4A51-9ADA-E659BEACC6C4}" type="presParOf" srcId="{1849E9AC-1A97-46AE-9C70-2A1478BEA15A}" destId="{E8AB0F20-A9C7-46CD-A4CE-0D530F6F4362}" srcOrd="2" destOrd="0" presId="urn:microsoft.com/office/officeart/2005/8/layout/vList5"/>
    <dgm:cxn modelId="{354A416E-2FF8-4BF1-8E69-EA8AF2FF94F6}" type="presParOf" srcId="{E8AB0F20-A9C7-46CD-A4CE-0D530F6F4362}" destId="{2C29023E-9426-42CC-BEE5-E67999C4C4B7}" srcOrd="0" destOrd="0" presId="urn:microsoft.com/office/officeart/2005/8/layout/vList5"/>
    <dgm:cxn modelId="{ABA8DB58-CD2C-45B8-A974-8EAD462840B6}" type="presParOf" srcId="{E8AB0F20-A9C7-46CD-A4CE-0D530F6F4362}" destId="{87D61D47-29AE-4FAB-997E-83CD78059B14}" srcOrd="1" destOrd="0" presId="urn:microsoft.com/office/officeart/2005/8/layout/vList5"/>
    <dgm:cxn modelId="{07EAFF47-4DBD-49CB-BB3E-5D987DE24C39}" type="presParOf" srcId="{1849E9AC-1A97-46AE-9C70-2A1478BEA15A}" destId="{859F4C67-D0C7-4E1B-9E90-30966A5D2895}" srcOrd="3" destOrd="0" presId="urn:microsoft.com/office/officeart/2005/8/layout/vList5"/>
    <dgm:cxn modelId="{BBE7E984-34BD-4B93-B1F3-2D27F62D2F43}" type="presParOf" srcId="{1849E9AC-1A97-46AE-9C70-2A1478BEA15A}" destId="{AF13A5B6-1792-4EEF-92CB-A347ED7395EA}" srcOrd="4" destOrd="0" presId="urn:microsoft.com/office/officeart/2005/8/layout/vList5"/>
    <dgm:cxn modelId="{FEEB3D0D-5453-42C2-8515-46D5FC021C91}" type="presParOf" srcId="{AF13A5B6-1792-4EEF-92CB-A347ED7395EA}" destId="{9E62C0DD-2567-4122-A046-7E877307AF5F}" srcOrd="0" destOrd="0" presId="urn:microsoft.com/office/officeart/2005/8/layout/vList5"/>
    <dgm:cxn modelId="{A7A5BE00-505B-4E1A-8D74-CDDC473DCE6E}" type="presParOf" srcId="{AF13A5B6-1792-4EEF-92CB-A347ED7395EA}" destId="{BCB05D50-C978-4DB8-8290-9200DB1EE0A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9DF18D-3A07-4483-AD7C-F5228586EA1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B0D28E4F-6A97-45AA-AB92-E2DA32A93228}">
      <dgm:prSet phldrT="[Текст]" phldr="1"/>
      <dgm:spPr/>
      <dgm:t>
        <a:bodyPr/>
        <a:lstStyle/>
        <a:p>
          <a:endParaRPr lang="en-US"/>
        </a:p>
      </dgm:t>
    </dgm:pt>
    <dgm:pt modelId="{6503BD78-F686-4342-ABFF-18D26F4A3077}" type="parTrans" cxnId="{B1F3FD71-2097-4739-A7A5-D58ACDD2BC1E}">
      <dgm:prSet/>
      <dgm:spPr/>
      <dgm:t>
        <a:bodyPr/>
        <a:lstStyle/>
        <a:p>
          <a:endParaRPr lang="en-US"/>
        </a:p>
      </dgm:t>
    </dgm:pt>
    <dgm:pt modelId="{351D6DEA-2A32-415F-8807-D2C00F7C919C}" type="sibTrans" cxnId="{B1F3FD71-2097-4739-A7A5-D58ACDD2BC1E}">
      <dgm:prSet/>
      <dgm:spPr/>
      <dgm:t>
        <a:bodyPr/>
        <a:lstStyle/>
        <a:p>
          <a:endParaRPr lang="en-US"/>
        </a:p>
      </dgm:t>
    </dgm:pt>
    <dgm:pt modelId="{4CF968B9-BDD6-4621-8154-B14DC2035456}">
      <dgm:prSet phldrT="[Текст]" phldr="1"/>
      <dgm:spPr/>
      <dgm:t>
        <a:bodyPr/>
        <a:lstStyle/>
        <a:p>
          <a:endParaRPr lang="en-US"/>
        </a:p>
      </dgm:t>
    </dgm:pt>
    <dgm:pt modelId="{19A5DB69-FB1D-45CA-A0F6-7883D21703E3}" type="parTrans" cxnId="{55A7042C-EF4C-4E97-A8EB-A987E7EA73E6}">
      <dgm:prSet/>
      <dgm:spPr/>
      <dgm:t>
        <a:bodyPr/>
        <a:lstStyle/>
        <a:p>
          <a:endParaRPr lang="en-US"/>
        </a:p>
      </dgm:t>
    </dgm:pt>
    <dgm:pt modelId="{17A48168-93D1-43BF-AD00-A38001170878}" type="sibTrans" cxnId="{55A7042C-EF4C-4E97-A8EB-A987E7EA73E6}">
      <dgm:prSet/>
      <dgm:spPr/>
      <dgm:t>
        <a:bodyPr/>
        <a:lstStyle/>
        <a:p>
          <a:endParaRPr lang="en-US"/>
        </a:p>
      </dgm:t>
    </dgm:pt>
    <dgm:pt modelId="{9B8E44B8-79A5-42CE-91C9-D9BE03E376D0}">
      <dgm:prSet phldrT="[Текст]" phldr="1"/>
      <dgm:spPr/>
      <dgm:t>
        <a:bodyPr/>
        <a:lstStyle/>
        <a:p>
          <a:endParaRPr lang="en-US"/>
        </a:p>
      </dgm:t>
    </dgm:pt>
    <dgm:pt modelId="{DFD29245-CCC7-4C78-BD97-483548A0C736}" type="parTrans" cxnId="{74EA83A2-77DC-41E7-BB4E-5BE5D47EC6AA}">
      <dgm:prSet/>
      <dgm:spPr/>
      <dgm:t>
        <a:bodyPr/>
        <a:lstStyle/>
        <a:p>
          <a:endParaRPr lang="en-US"/>
        </a:p>
      </dgm:t>
    </dgm:pt>
    <dgm:pt modelId="{F62E496C-F867-4E9A-AFC2-0A1DCC17681F}" type="sibTrans" cxnId="{74EA83A2-77DC-41E7-BB4E-5BE5D47EC6AA}">
      <dgm:prSet/>
      <dgm:spPr/>
      <dgm:t>
        <a:bodyPr/>
        <a:lstStyle/>
        <a:p>
          <a:endParaRPr lang="en-US"/>
        </a:p>
      </dgm:t>
    </dgm:pt>
    <dgm:pt modelId="{FBAE7419-3899-4915-9D4A-2E8CAE65BBF2}">
      <dgm:prSet phldrT="[Текст]" phldr="1"/>
      <dgm:spPr/>
      <dgm:t>
        <a:bodyPr/>
        <a:lstStyle/>
        <a:p>
          <a:endParaRPr lang="en-US"/>
        </a:p>
      </dgm:t>
    </dgm:pt>
    <dgm:pt modelId="{D2F58DB9-934B-4D43-B15D-F74F05C15DFF}" type="parTrans" cxnId="{8A20FB40-D8AE-4450-9CFE-71EB923E0C54}">
      <dgm:prSet/>
      <dgm:spPr/>
      <dgm:t>
        <a:bodyPr/>
        <a:lstStyle/>
        <a:p>
          <a:endParaRPr lang="en-US"/>
        </a:p>
      </dgm:t>
    </dgm:pt>
    <dgm:pt modelId="{50F3F5EC-3B40-4454-958C-180AF29009AD}" type="sibTrans" cxnId="{8A20FB40-D8AE-4450-9CFE-71EB923E0C54}">
      <dgm:prSet/>
      <dgm:spPr/>
      <dgm:t>
        <a:bodyPr/>
        <a:lstStyle/>
        <a:p>
          <a:endParaRPr lang="en-US"/>
        </a:p>
      </dgm:t>
    </dgm:pt>
    <dgm:pt modelId="{D8C83CB7-C639-458C-809E-9DEF564D000F}" type="pres">
      <dgm:prSet presAssocID="{5B9DF18D-3A07-4483-AD7C-F5228586EA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3B9CC9-322E-462D-87E3-E34EBEDB752C}" type="pres">
      <dgm:prSet presAssocID="{B0D28E4F-6A97-45AA-AB92-E2DA32A93228}" presName="compNode" presStyleCnt="0"/>
      <dgm:spPr/>
    </dgm:pt>
    <dgm:pt modelId="{537975F6-4310-4850-9874-5583CE76727B}" type="pres">
      <dgm:prSet presAssocID="{B0D28E4F-6A97-45AA-AB92-E2DA32A93228}" presName="pictRect" presStyleLbl="node1" presStyleIdx="0" presStyleCnt="4"/>
      <dgm:spPr/>
    </dgm:pt>
    <dgm:pt modelId="{64FC6A84-CF6A-44BC-87D6-5483E67588C4}" type="pres">
      <dgm:prSet presAssocID="{B0D28E4F-6A97-45AA-AB92-E2DA32A93228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E2AB3-847F-457F-99C5-42E1D5CE83CE}" type="pres">
      <dgm:prSet presAssocID="{351D6DEA-2A32-415F-8807-D2C00F7C919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FD11F42-80FA-46BB-9DC4-55FE0AA7C439}" type="pres">
      <dgm:prSet presAssocID="{4CF968B9-BDD6-4621-8154-B14DC2035456}" presName="compNode" presStyleCnt="0"/>
      <dgm:spPr/>
    </dgm:pt>
    <dgm:pt modelId="{A7E075F5-0810-4233-928F-7C2EBD1E5B6F}" type="pres">
      <dgm:prSet presAssocID="{4CF968B9-BDD6-4621-8154-B14DC2035456}" presName="pictRect" presStyleLbl="node1" presStyleIdx="1" presStyleCnt="4"/>
      <dgm:spPr/>
    </dgm:pt>
    <dgm:pt modelId="{B3E489FA-28D8-4261-9D08-52A34409077F}" type="pres">
      <dgm:prSet presAssocID="{4CF968B9-BDD6-4621-8154-B14DC2035456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AB105-2BAF-47E6-8BB8-48706F0A074F}" type="pres">
      <dgm:prSet presAssocID="{17A48168-93D1-43BF-AD00-A3800117087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ADB93C3-123E-4E79-ACFE-A155886E2FBA}" type="pres">
      <dgm:prSet presAssocID="{9B8E44B8-79A5-42CE-91C9-D9BE03E376D0}" presName="compNode" presStyleCnt="0"/>
      <dgm:spPr/>
    </dgm:pt>
    <dgm:pt modelId="{2CEDA0C4-E75D-401C-B421-B3327FE2927D}" type="pres">
      <dgm:prSet presAssocID="{9B8E44B8-79A5-42CE-91C9-D9BE03E376D0}" presName="pictRect" presStyleLbl="node1" presStyleIdx="2" presStyleCnt="4"/>
      <dgm:spPr/>
    </dgm:pt>
    <dgm:pt modelId="{571D8991-7BF9-4576-ADAA-2CAD650D5D3F}" type="pres">
      <dgm:prSet presAssocID="{9B8E44B8-79A5-42CE-91C9-D9BE03E376D0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56E1F-5AA2-45EE-95A6-0AA9507E7CFA}" type="pres">
      <dgm:prSet presAssocID="{F62E496C-F867-4E9A-AFC2-0A1DCC17681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D7F897-6123-48C4-9049-8874324D1A3B}" type="pres">
      <dgm:prSet presAssocID="{FBAE7419-3899-4915-9D4A-2E8CAE65BBF2}" presName="compNode" presStyleCnt="0"/>
      <dgm:spPr/>
    </dgm:pt>
    <dgm:pt modelId="{733F161F-1145-44BA-8B74-1BA3E7A4467C}" type="pres">
      <dgm:prSet presAssocID="{FBAE7419-3899-4915-9D4A-2E8CAE65BBF2}" presName="pictRect" presStyleLbl="node1" presStyleIdx="3" presStyleCnt="4"/>
      <dgm:spPr/>
    </dgm:pt>
    <dgm:pt modelId="{96C3F765-D778-4A60-951C-68A7F2974D0F}" type="pres">
      <dgm:prSet presAssocID="{FBAE7419-3899-4915-9D4A-2E8CAE65BBF2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DE6C8E-0C08-470C-A2FE-E3EB91F527E0}" type="presOf" srcId="{9B8E44B8-79A5-42CE-91C9-D9BE03E376D0}" destId="{571D8991-7BF9-4576-ADAA-2CAD650D5D3F}" srcOrd="0" destOrd="0" presId="urn:microsoft.com/office/officeart/2005/8/layout/pList1"/>
    <dgm:cxn modelId="{8A20FB40-D8AE-4450-9CFE-71EB923E0C54}" srcId="{5B9DF18D-3A07-4483-AD7C-F5228586EA15}" destId="{FBAE7419-3899-4915-9D4A-2E8CAE65BBF2}" srcOrd="3" destOrd="0" parTransId="{D2F58DB9-934B-4D43-B15D-F74F05C15DFF}" sibTransId="{50F3F5EC-3B40-4454-958C-180AF29009AD}"/>
    <dgm:cxn modelId="{A05C333E-830E-4C3D-B94F-532BFD5CAF07}" type="presOf" srcId="{FBAE7419-3899-4915-9D4A-2E8CAE65BBF2}" destId="{96C3F765-D778-4A60-951C-68A7F2974D0F}" srcOrd="0" destOrd="0" presId="urn:microsoft.com/office/officeart/2005/8/layout/pList1"/>
    <dgm:cxn modelId="{502023BE-24B6-4741-B6BD-4C618965BF79}" type="presOf" srcId="{B0D28E4F-6A97-45AA-AB92-E2DA32A93228}" destId="{64FC6A84-CF6A-44BC-87D6-5483E67588C4}" srcOrd="0" destOrd="0" presId="urn:microsoft.com/office/officeart/2005/8/layout/pList1"/>
    <dgm:cxn modelId="{21A2CD0A-D678-4EA7-BB78-9A763E12C8D0}" type="presOf" srcId="{4CF968B9-BDD6-4621-8154-B14DC2035456}" destId="{B3E489FA-28D8-4261-9D08-52A34409077F}" srcOrd="0" destOrd="0" presId="urn:microsoft.com/office/officeart/2005/8/layout/pList1"/>
    <dgm:cxn modelId="{24C346F6-D570-4F03-8A58-26A3B8589DE5}" type="presOf" srcId="{5B9DF18D-3A07-4483-AD7C-F5228586EA15}" destId="{D8C83CB7-C639-458C-809E-9DEF564D000F}" srcOrd="0" destOrd="0" presId="urn:microsoft.com/office/officeart/2005/8/layout/pList1"/>
    <dgm:cxn modelId="{3F1E4277-0E69-43B3-AAF7-BAF78452C958}" type="presOf" srcId="{17A48168-93D1-43BF-AD00-A38001170878}" destId="{91CAB105-2BAF-47E6-8BB8-48706F0A074F}" srcOrd="0" destOrd="0" presId="urn:microsoft.com/office/officeart/2005/8/layout/pList1"/>
    <dgm:cxn modelId="{55A7042C-EF4C-4E97-A8EB-A987E7EA73E6}" srcId="{5B9DF18D-3A07-4483-AD7C-F5228586EA15}" destId="{4CF968B9-BDD6-4621-8154-B14DC2035456}" srcOrd="1" destOrd="0" parTransId="{19A5DB69-FB1D-45CA-A0F6-7883D21703E3}" sibTransId="{17A48168-93D1-43BF-AD00-A38001170878}"/>
    <dgm:cxn modelId="{FB46CC17-D153-4EED-8040-461B9E4BA4D7}" type="presOf" srcId="{351D6DEA-2A32-415F-8807-D2C00F7C919C}" destId="{7E4E2AB3-847F-457F-99C5-42E1D5CE83CE}" srcOrd="0" destOrd="0" presId="urn:microsoft.com/office/officeart/2005/8/layout/pList1"/>
    <dgm:cxn modelId="{B1F3FD71-2097-4739-A7A5-D58ACDD2BC1E}" srcId="{5B9DF18D-3A07-4483-AD7C-F5228586EA15}" destId="{B0D28E4F-6A97-45AA-AB92-E2DA32A93228}" srcOrd="0" destOrd="0" parTransId="{6503BD78-F686-4342-ABFF-18D26F4A3077}" sibTransId="{351D6DEA-2A32-415F-8807-D2C00F7C919C}"/>
    <dgm:cxn modelId="{74EA83A2-77DC-41E7-BB4E-5BE5D47EC6AA}" srcId="{5B9DF18D-3A07-4483-AD7C-F5228586EA15}" destId="{9B8E44B8-79A5-42CE-91C9-D9BE03E376D0}" srcOrd="2" destOrd="0" parTransId="{DFD29245-CCC7-4C78-BD97-483548A0C736}" sibTransId="{F62E496C-F867-4E9A-AFC2-0A1DCC17681F}"/>
    <dgm:cxn modelId="{E767A755-6A09-4EBA-9B9D-47B44503767E}" type="presOf" srcId="{F62E496C-F867-4E9A-AFC2-0A1DCC17681F}" destId="{39256E1F-5AA2-45EE-95A6-0AA9507E7CFA}" srcOrd="0" destOrd="0" presId="urn:microsoft.com/office/officeart/2005/8/layout/pList1"/>
    <dgm:cxn modelId="{B6299D89-96BE-460E-B278-4A9992942168}" type="presParOf" srcId="{D8C83CB7-C639-458C-809E-9DEF564D000F}" destId="{C23B9CC9-322E-462D-87E3-E34EBEDB752C}" srcOrd="0" destOrd="0" presId="urn:microsoft.com/office/officeart/2005/8/layout/pList1"/>
    <dgm:cxn modelId="{E2141908-6F84-497C-811E-2E1A38561E77}" type="presParOf" srcId="{C23B9CC9-322E-462D-87E3-E34EBEDB752C}" destId="{537975F6-4310-4850-9874-5583CE76727B}" srcOrd="0" destOrd="0" presId="urn:microsoft.com/office/officeart/2005/8/layout/pList1"/>
    <dgm:cxn modelId="{DD02B9EE-9C85-4388-AFBC-95AAE3706BE1}" type="presParOf" srcId="{C23B9CC9-322E-462D-87E3-E34EBEDB752C}" destId="{64FC6A84-CF6A-44BC-87D6-5483E67588C4}" srcOrd="1" destOrd="0" presId="urn:microsoft.com/office/officeart/2005/8/layout/pList1"/>
    <dgm:cxn modelId="{41D4C6E7-F468-494F-A2E9-92F971B25E9E}" type="presParOf" srcId="{D8C83CB7-C639-458C-809E-9DEF564D000F}" destId="{7E4E2AB3-847F-457F-99C5-42E1D5CE83CE}" srcOrd="1" destOrd="0" presId="urn:microsoft.com/office/officeart/2005/8/layout/pList1"/>
    <dgm:cxn modelId="{1C7EA371-8ED5-46F5-AAE6-304A2DC956E6}" type="presParOf" srcId="{D8C83CB7-C639-458C-809E-9DEF564D000F}" destId="{7FD11F42-80FA-46BB-9DC4-55FE0AA7C439}" srcOrd="2" destOrd="0" presId="urn:microsoft.com/office/officeart/2005/8/layout/pList1"/>
    <dgm:cxn modelId="{93EE9C69-9EC0-4057-BFC6-1FCFFD6110CF}" type="presParOf" srcId="{7FD11F42-80FA-46BB-9DC4-55FE0AA7C439}" destId="{A7E075F5-0810-4233-928F-7C2EBD1E5B6F}" srcOrd="0" destOrd="0" presId="urn:microsoft.com/office/officeart/2005/8/layout/pList1"/>
    <dgm:cxn modelId="{7D7FD695-D4F4-431D-B134-581D1047048D}" type="presParOf" srcId="{7FD11F42-80FA-46BB-9DC4-55FE0AA7C439}" destId="{B3E489FA-28D8-4261-9D08-52A34409077F}" srcOrd="1" destOrd="0" presId="urn:microsoft.com/office/officeart/2005/8/layout/pList1"/>
    <dgm:cxn modelId="{5F88F18D-C1FE-45D9-96F9-0B3650A6930D}" type="presParOf" srcId="{D8C83CB7-C639-458C-809E-9DEF564D000F}" destId="{91CAB105-2BAF-47E6-8BB8-48706F0A074F}" srcOrd="3" destOrd="0" presId="urn:microsoft.com/office/officeart/2005/8/layout/pList1"/>
    <dgm:cxn modelId="{5435A193-A700-461E-A342-F4C0CFCD0D0A}" type="presParOf" srcId="{D8C83CB7-C639-458C-809E-9DEF564D000F}" destId="{6ADB93C3-123E-4E79-ACFE-A155886E2FBA}" srcOrd="4" destOrd="0" presId="urn:microsoft.com/office/officeart/2005/8/layout/pList1"/>
    <dgm:cxn modelId="{FB6F800B-F478-4E9E-9E8C-A20205EF93CC}" type="presParOf" srcId="{6ADB93C3-123E-4E79-ACFE-A155886E2FBA}" destId="{2CEDA0C4-E75D-401C-B421-B3327FE2927D}" srcOrd="0" destOrd="0" presId="urn:microsoft.com/office/officeart/2005/8/layout/pList1"/>
    <dgm:cxn modelId="{CA56D5F3-0956-4657-9A94-745259361FBF}" type="presParOf" srcId="{6ADB93C3-123E-4E79-ACFE-A155886E2FBA}" destId="{571D8991-7BF9-4576-ADAA-2CAD650D5D3F}" srcOrd="1" destOrd="0" presId="urn:microsoft.com/office/officeart/2005/8/layout/pList1"/>
    <dgm:cxn modelId="{C1887D9A-F603-4F48-B3E1-A31254E2F323}" type="presParOf" srcId="{D8C83CB7-C639-458C-809E-9DEF564D000F}" destId="{39256E1F-5AA2-45EE-95A6-0AA9507E7CFA}" srcOrd="5" destOrd="0" presId="urn:microsoft.com/office/officeart/2005/8/layout/pList1"/>
    <dgm:cxn modelId="{67ADA2F8-1765-4466-89CA-72D3D4144710}" type="presParOf" srcId="{D8C83CB7-C639-458C-809E-9DEF564D000F}" destId="{4AD7F897-6123-48C4-9049-8874324D1A3B}" srcOrd="6" destOrd="0" presId="urn:microsoft.com/office/officeart/2005/8/layout/pList1"/>
    <dgm:cxn modelId="{869ECF5F-7222-42A9-960A-378AD9968C0B}" type="presParOf" srcId="{4AD7F897-6123-48C4-9049-8874324D1A3B}" destId="{733F161F-1145-44BA-8B74-1BA3E7A4467C}" srcOrd="0" destOrd="0" presId="urn:microsoft.com/office/officeart/2005/8/layout/pList1"/>
    <dgm:cxn modelId="{883A8A02-D577-47FD-B9B7-7D54D1758A5D}" type="presParOf" srcId="{4AD7F897-6123-48C4-9049-8874324D1A3B}" destId="{96C3F765-D778-4A60-951C-68A7F2974D0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28944F-50F8-4053-A504-20E20A0BB4A1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 smtClean="0"/>
            <a:t>дървета</a:t>
          </a:r>
          <a:endParaRPr lang="en-US" sz="2800" kern="1200" dirty="0"/>
        </a:p>
      </dsp:txBody>
      <dsp:txXfrm>
        <a:off x="1346200" y="0"/>
        <a:ext cx="4749800" cy="1269999"/>
      </dsp:txXfrm>
    </dsp:sp>
    <dsp:sp modelId="{5BCB8740-4283-4FD2-8319-C5C97F3B5BAD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67E9E-FAC5-4C20-B6E5-33BC805247F1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 smtClean="0"/>
            <a:t>храсти</a:t>
          </a:r>
          <a:endParaRPr lang="en-US" sz="2800" kern="1200" dirty="0"/>
        </a:p>
      </dsp:txBody>
      <dsp:txXfrm>
        <a:off x="1346200" y="1396999"/>
        <a:ext cx="4749800" cy="1269999"/>
      </dsp:txXfrm>
    </dsp:sp>
    <dsp:sp modelId="{9E4CEC0A-788B-4321-9A7D-F1C6D30411C5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1D640-0442-4B94-881C-B1EBF65DA251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 smtClean="0"/>
            <a:t>треви</a:t>
          </a:r>
          <a:endParaRPr lang="en-US" sz="2800" kern="1200" dirty="0"/>
        </a:p>
      </dsp:txBody>
      <dsp:txXfrm>
        <a:off x="1346200" y="2793999"/>
        <a:ext cx="4749800" cy="1269999"/>
      </dsp:txXfrm>
    </dsp:sp>
    <dsp:sp modelId="{C5B38B56-7D5D-4316-A819-9CE047BF25F7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6CF59-19C8-4E45-AF7D-1833B6EBF186}" type="datetimeFigureOut">
              <a:rPr lang="en-US" smtClean="0"/>
              <a:pPr/>
              <a:t>03/30/2023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360D3-502F-49D9-82A7-D88EEABE6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360D3-502F-49D9-82A7-D88EEABE60F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30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86FA-5011-4B09-9869-A5FD204DD6B3}" type="datetimeFigureOut">
              <a:rPr lang="en-US" smtClean="0"/>
              <a:pPr/>
              <a:t>03/30/2023</a:t>
            </a:fld>
            <a:endParaRPr lang="en-US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BD62-686B-4E7F-AF82-C6DFF3BCB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86FA-5011-4B09-9869-A5FD204DD6B3}" type="datetimeFigureOut">
              <a:rPr lang="en-US" smtClean="0"/>
              <a:pPr/>
              <a:t>03/30/2023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BD62-686B-4E7F-AF82-C6DFF3BCB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86FA-5011-4B09-9869-A5FD204DD6B3}" type="datetimeFigureOut">
              <a:rPr lang="en-US" smtClean="0"/>
              <a:pPr/>
              <a:t>03/30/2023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BD62-686B-4E7F-AF82-C6DFF3BCB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86FA-5011-4B09-9869-A5FD204DD6B3}" type="datetimeFigureOut">
              <a:rPr lang="en-US" smtClean="0"/>
              <a:pPr/>
              <a:t>03/30/2023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BD62-686B-4E7F-AF82-C6DFF3BCB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Свободна форма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86FA-5011-4B09-9869-A5FD204DD6B3}" type="datetimeFigureOut">
              <a:rPr lang="en-US" smtClean="0"/>
              <a:pPr/>
              <a:t>03/30/2023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BD62-686B-4E7F-AF82-C6DFF3BCB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86FA-5011-4B09-9869-A5FD204DD6B3}" type="datetimeFigureOut">
              <a:rPr lang="en-US" smtClean="0"/>
              <a:pPr/>
              <a:t>03/30/2023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BD62-686B-4E7F-AF82-C6DFF3BCB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86FA-5011-4B09-9869-A5FD204DD6B3}" type="datetimeFigureOut">
              <a:rPr lang="en-US" smtClean="0"/>
              <a:pPr/>
              <a:t>03/30/2023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BD62-686B-4E7F-AF82-C6DFF3BCB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86FA-5011-4B09-9869-A5FD204DD6B3}" type="datetimeFigureOut">
              <a:rPr lang="en-US" smtClean="0"/>
              <a:pPr/>
              <a:t>03/30/2023</a:t>
            </a:fld>
            <a:endParaRPr lang="en-US"/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6BD62-686B-4E7F-AF82-C6DFF3BCB7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Контейнер за долния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86FA-5011-4B09-9869-A5FD204DD6B3}" type="datetimeFigureOut">
              <a:rPr lang="en-US" smtClean="0"/>
              <a:pPr/>
              <a:t>03/30/2023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BD62-686B-4E7F-AF82-C6DFF3BCB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86FA-5011-4B09-9869-A5FD204DD6B3}" type="datetimeFigureOut">
              <a:rPr lang="en-US" smtClean="0"/>
              <a:pPr/>
              <a:t>03/30/2023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D86BD62-686B-4E7F-AF82-C6DFF3BCB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19E86FA-5011-4B09-9869-A5FD204DD6B3}" type="datetimeFigureOut">
              <a:rPr lang="en-US" smtClean="0"/>
              <a:pPr/>
              <a:t>03/30/2023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BD62-686B-4E7F-AF82-C6DFF3BCB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вободна форма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Свободна форма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Контейнер за заглавие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0" name="Текстов контейне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19E86FA-5011-4B09-9869-A5FD204DD6B3}" type="datetimeFigureOut">
              <a:rPr lang="en-US" smtClean="0"/>
              <a:pPr/>
              <a:t>03/30/2023</a:t>
            </a:fld>
            <a:endParaRPr lang="en-US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D86BD62-686B-4E7F-AF82-C6DFF3BCB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" Target="slide11.xml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slide" Target="slide18.xml"/><Relationship Id="rId7" Type="http://schemas.openxmlformats.org/officeDocument/2006/relationships/image" Target="../media/image4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22.jpe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24.jpeg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5791200"/>
            <a:ext cx="9144000" cy="762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g-BG" dirty="0" smtClean="0"/>
              <a:t>Растенията около </a:t>
            </a:r>
            <a:r>
              <a:rPr lang="bg-BG" dirty="0" smtClean="0">
                <a:effectLst>
                  <a:outerShdw blurRad="50800" dist="50800" dir="5400000" sx="1000" sy="1000" algn="ctr" rotWithShape="0">
                    <a:srgbClr val="000000"/>
                  </a:outerShdw>
                </a:effectLst>
              </a:rPr>
              <a:t>нас</a:t>
            </a:r>
            <a:endParaRPr lang="en-US" dirty="0">
              <a:effectLst>
                <a:outerShdw blurRad="50800" dist="50800" dir="54000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7609093" y="6519446"/>
            <a:ext cx="1534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/>
              <a:t>Райна </a:t>
            </a:r>
            <a:r>
              <a:rPr lang="bg-BG" sz="1600" dirty="0" smtClean="0"/>
              <a:t>Видева</a:t>
            </a:r>
            <a:endParaRPr lang="en-US" sz="16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Резултат с изображение за background for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69" y="0"/>
            <a:ext cx="9147669" cy="6858000"/>
          </a:xfrm>
          <a:prstGeom prst="rect">
            <a:avLst/>
          </a:prstGeom>
          <a:noFill/>
        </p:spPr>
      </p:pic>
      <p:pic>
        <p:nvPicPr>
          <p:cNvPr id="24580" name="Picture 4" descr="Резултат с изображение за къпин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133600"/>
            <a:ext cx="2133600" cy="1600200"/>
          </a:xfrm>
          <a:prstGeom prst="rect">
            <a:avLst/>
          </a:prstGeom>
          <a:noFill/>
          <a:ln>
            <a:solidFill>
              <a:schemeClr val="bg1">
                <a:alpha val="79000"/>
              </a:schemeClr>
            </a:solidFill>
          </a:ln>
          <a:effectLst>
            <a:outerShdw blurRad="139700" dist="38100" dir="2700000" sx="102000" sy="102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582" name="Picture 6" descr="Резултат с изображение за роз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114800"/>
            <a:ext cx="2133600" cy="1600200"/>
          </a:xfrm>
          <a:prstGeom prst="rect">
            <a:avLst/>
          </a:prstGeom>
          <a:noFill/>
          <a:ln>
            <a:solidFill>
              <a:schemeClr val="bg1">
                <a:alpha val="79000"/>
              </a:schemeClr>
            </a:solidFill>
          </a:ln>
          <a:effectLst>
            <a:outerShdw blurRad="139700" dist="38100" dir="2700000" sx="102000" sy="102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584" name="Picture 8" descr="Резултат с изображение за ябълка дърво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9401" y="2133600"/>
            <a:ext cx="2163999" cy="1600199"/>
          </a:xfrm>
          <a:prstGeom prst="rect">
            <a:avLst/>
          </a:prstGeom>
          <a:noFill/>
          <a:ln>
            <a:solidFill>
              <a:schemeClr val="bg1">
                <a:alpha val="79000"/>
              </a:schemeClr>
            </a:solidFill>
          </a:ln>
          <a:effectLst>
            <a:outerShdw blurRad="139700" dist="38100" dir="2700000" sx="102000" sy="102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586" name="Picture 10" descr="Резултат с изображение за горска ягода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4114800"/>
            <a:ext cx="2136348" cy="1600200"/>
          </a:xfrm>
          <a:prstGeom prst="rect">
            <a:avLst/>
          </a:prstGeom>
          <a:noFill/>
          <a:ln>
            <a:solidFill>
              <a:schemeClr val="bg1">
                <a:alpha val="79000"/>
              </a:schemeClr>
            </a:solidFill>
          </a:ln>
          <a:effectLst>
            <a:outerShdw blurRad="139700" dist="38100" dir="2700000" sx="102000" sy="102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588" name="Picture 12" descr="Резултат с изображение за клен дърво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2133600"/>
            <a:ext cx="2133600" cy="1600200"/>
          </a:xfrm>
          <a:prstGeom prst="rect">
            <a:avLst/>
          </a:prstGeom>
          <a:noFill/>
          <a:ln>
            <a:solidFill>
              <a:schemeClr val="bg1">
                <a:alpha val="79000"/>
              </a:schemeClr>
            </a:solidFill>
          </a:ln>
          <a:effectLst>
            <a:outerShdw blurRad="139700" dist="38100" dir="2700000" sx="102000" sy="102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Закръглен правоъгълник 12"/>
          <p:cNvSpPr/>
          <p:nvPr/>
        </p:nvSpPr>
        <p:spPr>
          <a:xfrm>
            <a:off x="685800" y="228600"/>
            <a:ext cx="7620000" cy="1600200"/>
          </a:xfrm>
          <a:prstGeom prst="roundRect">
            <a:avLst/>
          </a:prstGeom>
          <a:solidFill>
            <a:srgbClr val="E8FBE5">
              <a:alpha val="2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>
                <a:solidFill>
                  <a:schemeClr val="bg1"/>
                </a:solidFill>
              </a:rPr>
              <a:t>А сега нека проверим какво научихме днес!</a:t>
            </a:r>
          </a:p>
          <a:p>
            <a:pPr algn="ctr"/>
            <a:endParaRPr lang="bg-BG" sz="2800" dirty="0" smtClean="0">
              <a:solidFill>
                <a:schemeClr val="bg1"/>
              </a:solidFill>
            </a:endParaRPr>
          </a:p>
          <a:p>
            <a:pPr algn="ctr"/>
            <a:r>
              <a:rPr lang="bg-BG" sz="2800" dirty="0" smtClean="0">
                <a:solidFill>
                  <a:schemeClr val="bg1"/>
                </a:solidFill>
              </a:rPr>
              <a:t>Кои растения са храсти?</a:t>
            </a:r>
            <a:endParaRPr lang="en-US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Резултат с изображение за емотико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5791200" cy="4343400"/>
          </a:xfrm>
          <a:prstGeom prst="rect">
            <a:avLst/>
          </a:prstGeom>
          <a:noFill/>
        </p:spPr>
      </p:pic>
      <p:sp>
        <p:nvSpPr>
          <p:cNvPr id="7" name="Текстово поле 6"/>
          <p:cNvSpPr txBox="1"/>
          <p:nvPr/>
        </p:nvSpPr>
        <p:spPr>
          <a:xfrm>
            <a:off x="3733800" y="55626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 smtClean="0">
                <a:solidFill>
                  <a:schemeClr val="bg1"/>
                </a:solidFill>
              </a:rPr>
              <a:t>Браво!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Бутон: връщане 7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153400" y="6019800"/>
            <a:ext cx="685800" cy="5334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Резултат с изображение за емотикони s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143000"/>
            <a:ext cx="3733800" cy="3817305"/>
          </a:xfrm>
          <a:prstGeom prst="rect">
            <a:avLst/>
          </a:prstGeom>
          <a:noFill/>
        </p:spPr>
      </p:pic>
      <p:sp>
        <p:nvSpPr>
          <p:cNvPr id="7" name="Текстово поле 6"/>
          <p:cNvSpPr txBox="1"/>
          <p:nvPr/>
        </p:nvSpPr>
        <p:spPr>
          <a:xfrm>
            <a:off x="3200400" y="5638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>
                <a:solidFill>
                  <a:schemeClr val="bg1"/>
                </a:solidFill>
              </a:rPr>
              <a:t>Опитай пак!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Бутон: връщане 7">
            <a:hlinkClick r:id="" action="ppaction://hlinkshowjump?jump=lastslideviewed" highlightClick="1"/>
          </p:cNvPr>
          <p:cNvSpPr/>
          <p:nvPr/>
        </p:nvSpPr>
        <p:spPr>
          <a:xfrm>
            <a:off x="7696200" y="5867400"/>
            <a:ext cx="6858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Свързано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</p:spPr>
      </p:pic>
      <p:sp>
        <p:nvSpPr>
          <p:cNvPr id="7" name="Закръглен правоъгълник 6"/>
          <p:cNvSpPr/>
          <p:nvPr/>
        </p:nvSpPr>
        <p:spPr>
          <a:xfrm>
            <a:off x="1066800" y="304800"/>
            <a:ext cx="7239000" cy="990600"/>
          </a:xfrm>
          <a:prstGeom prst="roundRect">
            <a:avLst/>
          </a:prstGeom>
          <a:solidFill>
            <a:srgbClr val="D1F8CC">
              <a:alpha val="38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>
                <a:solidFill>
                  <a:schemeClr val="bg1"/>
                </a:solidFill>
              </a:rPr>
              <a:t>Кой от следните растителни видове е дърво?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Резултат с изображение за shrub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362200"/>
            <a:ext cx="2590800" cy="2347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alpha val="79000"/>
              </a:schemeClr>
            </a:solidFill>
          </a:ln>
          <a:effectLst>
            <a:outerShdw blurRad="139700" dist="38100" dir="2700000" sx="101000" sy="101000" algn="tl" rotWithShape="0">
              <a:prstClr val="black">
                <a:alpha val="3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6" name="Picture 4" descr="Резултат с изображение за gr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357718"/>
            <a:ext cx="2514600" cy="2366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alpha val="79000"/>
              </a:schemeClr>
            </a:solidFill>
          </a:ln>
          <a:effectLst>
            <a:outerShdw blurRad="139700" dist="38100" dir="2700000" sx="102000" sy="102000" algn="tl" rotWithShape="0">
              <a:prstClr val="black">
                <a:alpha val="3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8" name="Picture 6" descr="Свързано изображение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2286000"/>
            <a:ext cx="2590799" cy="2457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alpha val="79000"/>
              </a:schemeClr>
            </a:solidFill>
          </a:ln>
          <a:effectLst>
            <a:outerShdw blurRad="139700" dist="38100" dir="2700000" sx="102000" sy="102000" algn="tl" rotWithShape="0">
              <a:prstClr val="black">
                <a:alpha val="3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Резултат с изображение за емотико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5791200" cy="4343400"/>
          </a:xfrm>
          <a:prstGeom prst="rect">
            <a:avLst/>
          </a:prstGeom>
          <a:noFill/>
        </p:spPr>
      </p:pic>
      <p:sp>
        <p:nvSpPr>
          <p:cNvPr id="7" name="Текстово поле 6"/>
          <p:cNvSpPr txBox="1"/>
          <p:nvPr/>
        </p:nvSpPr>
        <p:spPr>
          <a:xfrm>
            <a:off x="3733800" y="55626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 smtClean="0">
                <a:solidFill>
                  <a:schemeClr val="bg1"/>
                </a:solidFill>
              </a:rPr>
              <a:t>Браво!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Бутон: връщане 7">
            <a:hlinkClick r:id="rId3" action="ppaction://hlinksldjump" highlightClick="1"/>
          </p:cNvPr>
          <p:cNvSpPr/>
          <p:nvPr/>
        </p:nvSpPr>
        <p:spPr>
          <a:xfrm>
            <a:off x="8153400" y="6019800"/>
            <a:ext cx="685800" cy="5334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Резултат с изображение за емотикони s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143000"/>
            <a:ext cx="3733800" cy="3817305"/>
          </a:xfrm>
          <a:prstGeom prst="rect">
            <a:avLst/>
          </a:prstGeom>
          <a:noFill/>
        </p:spPr>
      </p:pic>
      <p:sp>
        <p:nvSpPr>
          <p:cNvPr id="7" name="Текстово поле 6"/>
          <p:cNvSpPr txBox="1"/>
          <p:nvPr/>
        </p:nvSpPr>
        <p:spPr>
          <a:xfrm>
            <a:off x="3200400" y="5638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>
                <a:solidFill>
                  <a:schemeClr val="bg1"/>
                </a:solidFill>
              </a:rPr>
              <a:t>Опитай пак!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Бутон: връщане 7">
            <a:hlinkClick r:id="" action="ppaction://hlinkshowjump?jump=lastslideviewed" highlightClick="1"/>
          </p:cNvPr>
          <p:cNvSpPr/>
          <p:nvPr/>
        </p:nvSpPr>
        <p:spPr>
          <a:xfrm>
            <a:off x="7696200" y="5867400"/>
            <a:ext cx="6858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Резултат с изображение за gree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7" name="Закръглен правоъгълник 6"/>
          <p:cNvSpPr/>
          <p:nvPr/>
        </p:nvSpPr>
        <p:spPr>
          <a:xfrm>
            <a:off x="1828800" y="533400"/>
            <a:ext cx="5486400" cy="1066800"/>
          </a:xfrm>
          <a:prstGeom prst="roundRect">
            <a:avLst/>
          </a:prstGeom>
          <a:solidFill>
            <a:srgbClr val="DCF6D6">
              <a:alpha val="17000"/>
            </a:srgbClr>
          </a:solidFill>
          <a:ln>
            <a:solidFill>
              <a:srgbClr val="BED9B9">
                <a:alpha val="79000"/>
              </a:srgbClr>
            </a:solidFill>
          </a:ln>
          <a:effectLst>
            <a:outerShdw blurRad="139700" dist="38100" dir="2700000" sx="101000" sy="101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dirty="0" smtClean="0">
                <a:solidFill>
                  <a:schemeClr val="bg1"/>
                </a:solidFill>
              </a:rPr>
              <a:t>Кое растение </a:t>
            </a:r>
            <a:r>
              <a:rPr lang="bg-BG" sz="3600" dirty="0" smtClean="0">
                <a:solidFill>
                  <a:srgbClr val="FF0000"/>
                </a:solidFill>
              </a:rPr>
              <a:t>не е </a:t>
            </a:r>
            <a:r>
              <a:rPr lang="bg-BG" sz="3600" dirty="0" smtClean="0">
                <a:solidFill>
                  <a:schemeClr val="bg1"/>
                </a:solidFill>
              </a:rPr>
              <a:t>подходящо за ядене?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2771" name="Picture 3" descr="F:\snimki\IMBJiune17\j\DSC_458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057400"/>
            <a:ext cx="30861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39700" dist="38100" dir="2700000" sx="102000" sy="102000" algn="tl" rotWithShape="0">
              <a:prstClr val="black">
                <a:alpha val="29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2773" name="Picture 5" descr="Резултат с изображение за nettl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057401"/>
            <a:ext cx="3124201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39700" dist="38100" dir="2700000" sx="102000" sy="102000" algn="tl" rotWithShape="0">
              <a:prstClr val="black">
                <a:alpha val="3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2774" name="Picture 6" descr="F:\snimki\IlkoAugust10\obr\DSC_7127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1" y="4267200"/>
            <a:ext cx="31242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39700" dist="38100" dir="2700000" sx="102000" sy="102000" algn="tl" rotWithShape="0">
              <a:prstClr val="black">
                <a:alpha val="3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2777" name="Picture 9" descr="Резултат с изображение за pepper plan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1" y="4267200"/>
            <a:ext cx="3124199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39700" dist="38100" dir="2700000" sx="102000" sy="102000" algn="tl" rotWithShape="0">
              <a:prstClr val="black">
                <a:alpha val="3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Резултат с изображение за емотико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5791200" cy="4343400"/>
          </a:xfrm>
          <a:prstGeom prst="rect">
            <a:avLst/>
          </a:prstGeom>
          <a:noFill/>
        </p:spPr>
      </p:pic>
      <p:sp>
        <p:nvSpPr>
          <p:cNvPr id="7" name="Текстово поле 6"/>
          <p:cNvSpPr txBox="1"/>
          <p:nvPr/>
        </p:nvSpPr>
        <p:spPr>
          <a:xfrm>
            <a:off x="3733800" y="55626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 smtClean="0">
                <a:solidFill>
                  <a:schemeClr val="bg1"/>
                </a:solidFill>
              </a:rPr>
              <a:t>Браво!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Бутон: връщане 7">
            <a:hlinkClick r:id="rId3" action="ppaction://hlinksldjump" highlightClick="1"/>
          </p:cNvPr>
          <p:cNvSpPr/>
          <p:nvPr/>
        </p:nvSpPr>
        <p:spPr>
          <a:xfrm>
            <a:off x="8153400" y="6019800"/>
            <a:ext cx="685800" cy="5334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Резултат с изображение за емотикони s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143000"/>
            <a:ext cx="3733800" cy="3817305"/>
          </a:xfrm>
          <a:prstGeom prst="rect">
            <a:avLst/>
          </a:prstGeom>
          <a:noFill/>
        </p:spPr>
      </p:pic>
      <p:sp>
        <p:nvSpPr>
          <p:cNvPr id="7" name="Текстово поле 6"/>
          <p:cNvSpPr txBox="1"/>
          <p:nvPr/>
        </p:nvSpPr>
        <p:spPr>
          <a:xfrm>
            <a:off x="3200400" y="5638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>
                <a:solidFill>
                  <a:schemeClr val="bg1"/>
                </a:solidFill>
              </a:rPr>
              <a:t>Опитай пак!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Бутон: връщане 7">
            <a:hlinkClick r:id="" action="ppaction://hlinkshowjump?jump=lastslideviewed" highlightClick="1"/>
          </p:cNvPr>
          <p:cNvSpPr/>
          <p:nvPr/>
        </p:nvSpPr>
        <p:spPr>
          <a:xfrm>
            <a:off x="7696200" y="5867400"/>
            <a:ext cx="6858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5" name="Picture 3" descr="F:\snimki\IlkoMariaapr13\obr\DSC_2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7" name="Закръглен правоъгълник 6"/>
          <p:cNvSpPr/>
          <p:nvPr/>
        </p:nvSpPr>
        <p:spPr>
          <a:xfrm>
            <a:off x="533400" y="381000"/>
            <a:ext cx="8001000" cy="1600200"/>
          </a:xfrm>
          <a:prstGeom prst="roundRect">
            <a:avLst/>
          </a:prstGeom>
          <a:solidFill>
            <a:schemeClr val="bg1">
              <a:lumMod val="85000"/>
              <a:lumOff val="15000"/>
              <a:alpha val="33000"/>
            </a:schemeClr>
          </a:solidFill>
          <a:ln>
            <a:solidFill>
              <a:schemeClr val="bg1">
                <a:alpha val="39000"/>
              </a:schemeClr>
            </a:solidFill>
          </a:ln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>
                <a:solidFill>
                  <a:schemeClr val="tx1"/>
                </a:solidFill>
              </a:rPr>
              <a:t>Всяка глътка въздух, която поемаме е като танц между нас и растенията!</a:t>
            </a:r>
          </a:p>
          <a:p>
            <a:pPr algn="ctr"/>
            <a:r>
              <a:rPr lang="bg-BG" dirty="0" smtClean="0">
                <a:solidFill>
                  <a:schemeClr val="tx1"/>
                </a:solidFill>
              </a:rPr>
              <a:t>                                  	  		Сюзън Уийд</a:t>
            </a: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29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езултат с изображение за gree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1329072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bg1"/>
                </a:solidFill>
              </a:rPr>
              <a:t>Растенията са едно от богатствата на Земята. Без тях животът ни тук е немислим.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Контейнер за съдържание 4" descr="DSC_015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14600"/>
            <a:ext cx="8229600" cy="3962400"/>
          </a:xfrm>
          <a:effectLst>
            <a:outerShdw blurRad="139700" dist="38100" dir="2700000" sx="101000" sy="101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1FABC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Свързано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00"/>
            <a:ext cx="9145835" cy="6934200"/>
          </a:xfrm>
          <a:prstGeom prst="rect">
            <a:avLst/>
          </a:prstGeom>
          <a:noFill/>
        </p:spPr>
      </p:pic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g-BG" sz="2800" dirty="0" smtClean="0">
                <a:solidFill>
                  <a:schemeClr val="bg1"/>
                </a:solidFill>
              </a:rPr>
              <a:t>Растенията са разпределени в различни групи.</a:t>
            </a:r>
            <a:br>
              <a:rPr lang="bg-BG" sz="2800" dirty="0" smtClean="0">
                <a:solidFill>
                  <a:schemeClr val="bg1"/>
                </a:solidFill>
              </a:rPr>
            </a:br>
            <a:r>
              <a:rPr lang="bg-BG" sz="2800" dirty="0" smtClean="0">
                <a:solidFill>
                  <a:schemeClr val="bg1"/>
                </a:solidFill>
              </a:rPr>
              <a:t>Според вида на стъблото, те се делят на:</a:t>
            </a:r>
            <a:endParaRPr lang="en-US" sz="2800" dirty="0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11" name="Диаграма 10"/>
          <p:cNvGraphicFramePr/>
          <p:nvPr/>
        </p:nvGraphicFramePr>
        <p:xfrm>
          <a:off x="16002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Свързано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934200"/>
          </a:xfrm>
          <a:prstGeom prst="rect">
            <a:avLst/>
          </a:prstGeom>
          <a:noFill/>
        </p:spPr>
      </p:pic>
      <p:sp>
        <p:nvSpPr>
          <p:cNvPr id="3" name="Текстово поле 2"/>
          <p:cNvSpPr txBox="1"/>
          <p:nvPr/>
        </p:nvSpPr>
        <p:spPr>
          <a:xfrm>
            <a:off x="0" y="762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solidFill>
                  <a:schemeClr val="bg1"/>
                </a:solidFill>
              </a:rPr>
              <a:t>Дърветата имат здраво стъбло и разклонена корона.</a:t>
            </a:r>
          </a:p>
          <a:p>
            <a:pPr algn="ctr"/>
            <a:r>
              <a:rPr lang="bg-BG" sz="2800" dirty="0" smtClean="0">
                <a:solidFill>
                  <a:schemeClr val="bg1"/>
                </a:solidFill>
              </a:rPr>
              <a:t>Според вида на листата си, те се разделят на: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28801"/>
            <a:ext cx="268085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 h="50800"/>
          </a:sp3d>
        </p:spPr>
      </p:pic>
      <p:sp>
        <p:nvSpPr>
          <p:cNvPr id="5" name="Текстово поле 4"/>
          <p:cNvSpPr txBox="1"/>
          <p:nvPr/>
        </p:nvSpPr>
        <p:spPr>
          <a:xfrm>
            <a:off x="4572000" y="1828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</a:rPr>
              <a:t>широколистни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962400"/>
            <a:ext cx="2667000" cy="169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 h="50800"/>
          </a:sp3d>
        </p:spPr>
      </p:pic>
      <p:sp>
        <p:nvSpPr>
          <p:cNvPr id="7" name="Текстово поле 6"/>
          <p:cNvSpPr txBox="1"/>
          <p:nvPr/>
        </p:nvSpPr>
        <p:spPr>
          <a:xfrm>
            <a:off x="4572000" y="396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</a:rPr>
              <a:t>иглолистни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0" y="55626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solidFill>
                  <a:schemeClr val="bg1"/>
                </a:solidFill>
              </a:rPr>
              <a:t>Обикновено дърветата растат в големи групи, наречени гори, а горите се наричат белите дробове на нашата планета.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home\Desktop\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кръглен правоъгълник 7"/>
          <p:cNvSpPr/>
          <p:nvPr/>
        </p:nvSpPr>
        <p:spPr>
          <a:xfrm>
            <a:off x="152400" y="381000"/>
            <a:ext cx="8839200" cy="1676400"/>
          </a:xfrm>
          <a:prstGeom prst="roundRect">
            <a:avLst/>
          </a:prstGeom>
          <a:solidFill>
            <a:srgbClr val="D1FABC">
              <a:alpha val="41000"/>
            </a:srgbClr>
          </a:solidFill>
          <a:scene3d>
            <a:camera prst="orthographicFront"/>
            <a:lightRig rig="threePt" dir="t"/>
          </a:scene3d>
          <a:sp3d>
            <a:bevelT w="508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>
                <a:solidFill>
                  <a:schemeClr val="bg1"/>
                </a:solidFill>
              </a:rPr>
              <a:t>Храстите са по-нисък растителен вид от дърветата. </a:t>
            </a:r>
            <a:endParaRPr lang="bg-BG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bg-BG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Техните стъбла са по-тънки и се разклоняват още от земната повърхност.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8" descr="Резултат с изображение за цъфтящи храсти през лят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0"/>
            <a:ext cx="5905500" cy="3981450"/>
          </a:xfrm>
          <a:prstGeom prst="rect">
            <a:avLst/>
          </a:prstGeom>
          <a:noFill/>
          <a:effectLst>
            <a:outerShdw blurRad="50800" dist="38100" dir="7500000" sx="102000" sy="102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threePt" dir="t"/>
          </a:scene3d>
          <a:sp3d extrusionH="69850" contourW="12700">
            <a:bevelB w="133350"/>
            <a:contourClr>
              <a:schemeClr val="bg1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вързано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669" cy="6858000"/>
          </a:xfrm>
          <a:prstGeom prst="rect">
            <a:avLst/>
          </a:prstGeom>
          <a:noFill/>
        </p:spPr>
      </p:pic>
      <p:sp>
        <p:nvSpPr>
          <p:cNvPr id="3" name="Текстово поле 2"/>
          <p:cNvSpPr txBox="1"/>
          <p:nvPr/>
        </p:nvSpPr>
        <p:spPr>
          <a:xfrm>
            <a:off x="533400" y="959108"/>
            <a:ext cx="3124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</a:rPr>
              <a:t>Тревистите растения са с крехко и нежно стъбло.</a:t>
            </a:r>
          </a:p>
          <a:p>
            <a:endParaRPr lang="bg-BG" sz="2200" dirty="0" smtClean="0">
              <a:solidFill>
                <a:schemeClr val="bg1"/>
              </a:solidFill>
            </a:endParaRPr>
          </a:p>
          <a:p>
            <a:endParaRPr lang="bg-BG" sz="2200" dirty="0" smtClean="0">
              <a:solidFill>
                <a:schemeClr val="bg1"/>
              </a:solidFill>
            </a:endParaRPr>
          </a:p>
          <a:p>
            <a:endParaRPr lang="bg-BG" sz="2200" dirty="0" smtClean="0">
              <a:solidFill>
                <a:schemeClr val="bg1"/>
              </a:solidFill>
            </a:endParaRPr>
          </a:p>
          <a:p>
            <a:endParaRPr lang="bg-BG" sz="2200" dirty="0" smtClean="0">
              <a:solidFill>
                <a:schemeClr val="bg1"/>
              </a:solidFill>
            </a:endParaRPr>
          </a:p>
          <a:p>
            <a:endParaRPr lang="bg-BG" sz="2200" dirty="0" smtClean="0">
              <a:solidFill>
                <a:schemeClr val="bg1"/>
              </a:solidFill>
            </a:endParaRPr>
          </a:p>
          <a:p>
            <a:endParaRPr lang="bg-BG" sz="2200" dirty="0" smtClean="0">
              <a:solidFill>
                <a:schemeClr val="bg1"/>
              </a:solidFill>
            </a:endParaRPr>
          </a:p>
          <a:p>
            <a:r>
              <a:rPr lang="bg-BG" sz="2800" dirty="0" smtClean="0">
                <a:solidFill>
                  <a:schemeClr val="bg1"/>
                </a:solidFill>
              </a:rPr>
              <a:t>Те могат да бъдат едногодишни и многогодишни.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1507" name="Picture 3" descr="F:\snimki\ilkoMarch10\obr\DSC_4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8600"/>
            <a:ext cx="4572000" cy="6400800"/>
          </a:xfrm>
          <a:prstGeom prst="rect">
            <a:avLst/>
          </a:prstGeom>
          <a:noFill/>
          <a:ln cmpd="sng">
            <a:solidFill>
              <a:schemeClr val="bg1"/>
            </a:solidFill>
          </a:ln>
          <a:effectLst>
            <a:outerShdw blurRad="177800" dist="38100" sx="104000" sy="104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57150"/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вързано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669" cy="6858000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0" y="304800"/>
            <a:ext cx="9144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solidFill>
                  <a:schemeClr val="bg1"/>
                </a:solidFill>
              </a:rPr>
              <a:t>Според грижите, които се полагат за тях, растенията се делят на:</a:t>
            </a:r>
          </a:p>
          <a:p>
            <a:pPr algn="ctr"/>
            <a:r>
              <a:rPr lang="bg-BG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bg-BG" dirty="0" smtClean="0">
              <a:solidFill>
                <a:schemeClr val="bg1"/>
              </a:solidFill>
            </a:endParaRPr>
          </a:p>
          <a:p>
            <a:pPr algn="ctr"/>
            <a:endParaRPr lang="bg-BG" dirty="0" smtClean="0">
              <a:solidFill>
                <a:schemeClr val="bg1"/>
              </a:solidFill>
            </a:endParaRPr>
          </a:p>
          <a:p>
            <a:pPr algn="ctr"/>
            <a:endParaRPr lang="bg-BG" dirty="0" smtClean="0">
              <a:solidFill>
                <a:schemeClr val="bg1"/>
              </a:solidFill>
            </a:endParaRPr>
          </a:p>
          <a:p>
            <a:pPr algn="ctr"/>
            <a:endParaRPr lang="bg-BG" dirty="0" smtClean="0">
              <a:solidFill>
                <a:schemeClr val="bg1"/>
              </a:solidFill>
            </a:endParaRPr>
          </a:p>
          <a:p>
            <a:pPr algn="ctr"/>
            <a:endParaRPr lang="bg-BG" dirty="0" smtClean="0">
              <a:solidFill>
                <a:schemeClr val="bg1"/>
              </a:solidFill>
            </a:endParaRPr>
          </a:p>
          <a:p>
            <a:pPr algn="ctr"/>
            <a:endParaRPr lang="bg-BG" dirty="0" smtClean="0">
              <a:solidFill>
                <a:schemeClr val="bg1"/>
              </a:solidFill>
            </a:endParaRPr>
          </a:p>
          <a:p>
            <a:pPr algn="ctr"/>
            <a:endParaRPr lang="bg-BG" dirty="0" smtClean="0">
              <a:solidFill>
                <a:schemeClr val="bg1"/>
              </a:solidFill>
            </a:endParaRPr>
          </a:p>
          <a:p>
            <a:pPr algn="ctr"/>
            <a:endParaRPr lang="bg-BG" dirty="0" smtClean="0">
              <a:solidFill>
                <a:schemeClr val="bg1"/>
              </a:solidFill>
            </a:endParaRPr>
          </a:p>
          <a:p>
            <a:pPr algn="ctr"/>
            <a:endParaRPr lang="bg-BG" dirty="0" smtClean="0">
              <a:solidFill>
                <a:schemeClr val="bg1"/>
              </a:solidFill>
            </a:endParaRPr>
          </a:p>
          <a:p>
            <a:pPr algn="ctr"/>
            <a:endParaRPr lang="bg-BG" dirty="0" smtClean="0">
              <a:solidFill>
                <a:schemeClr val="bg1"/>
              </a:solidFill>
            </a:endParaRPr>
          </a:p>
          <a:p>
            <a:pPr algn="ctr"/>
            <a:endParaRPr lang="bg-BG" dirty="0" smtClean="0">
              <a:solidFill>
                <a:schemeClr val="bg1"/>
              </a:solidFill>
            </a:endParaRPr>
          </a:p>
          <a:p>
            <a:pPr algn="ctr"/>
            <a:endParaRPr lang="bg-BG" dirty="0" smtClean="0">
              <a:solidFill>
                <a:schemeClr val="bg1"/>
              </a:solidFill>
            </a:endParaRPr>
          </a:p>
          <a:p>
            <a:pPr algn="ctr"/>
            <a:endParaRPr lang="bg-BG" dirty="0" smtClean="0">
              <a:solidFill>
                <a:schemeClr val="bg1"/>
              </a:solidFill>
            </a:endParaRPr>
          </a:p>
          <a:p>
            <a:pPr algn="ctr"/>
            <a:endParaRPr lang="bg-BG" dirty="0" smtClean="0">
              <a:solidFill>
                <a:schemeClr val="bg1"/>
              </a:solidFill>
            </a:endParaRPr>
          </a:p>
          <a:p>
            <a:pPr algn="ctr"/>
            <a:endParaRPr lang="bg-BG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  </a:t>
            </a:r>
            <a:r>
              <a:rPr lang="bg-BG" sz="2800" dirty="0" smtClean="0">
                <a:solidFill>
                  <a:schemeClr val="bg1"/>
                </a:solidFill>
              </a:rPr>
              <a:t>диворастящи </a:t>
            </a:r>
            <a:r>
              <a:rPr lang="en-US" sz="2800" dirty="0" smtClean="0">
                <a:solidFill>
                  <a:schemeClr val="bg1"/>
                </a:solidFill>
              </a:rPr>
              <a:t>    </a:t>
            </a:r>
            <a:r>
              <a:rPr lang="bg-BG" sz="2800" dirty="0" smtClean="0">
                <a:solidFill>
                  <a:schemeClr val="bg1"/>
                </a:solidFill>
              </a:rPr>
              <a:t> и 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bg-BG" sz="2800" dirty="0" smtClean="0">
                <a:solidFill>
                  <a:schemeClr val="bg1"/>
                </a:solidFill>
              </a:rPr>
              <a:t>селскостопански.</a:t>
            </a:r>
          </a:p>
          <a:p>
            <a:endParaRPr lang="bg-BG" dirty="0" smtClean="0">
              <a:solidFill>
                <a:schemeClr val="bg1"/>
              </a:solidFill>
            </a:endParaRPr>
          </a:p>
          <a:p>
            <a:r>
              <a:rPr lang="bg-BG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3" name="Picture 1" descr="F:\snimki\IlkoMarch11\obr\DSC_1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1"/>
            <a:ext cx="2487542" cy="3581400"/>
          </a:xfrm>
          <a:prstGeom prst="rect">
            <a:avLst/>
          </a:prstGeom>
          <a:noFill/>
          <a:ln>
            <a:solidFill>
              <a:schemeClr val="bg1">
                <a:alpha val="79000"/>
              </a:schemeClr>
            </a:solidFill>
          </a:ln>
          <a:effectLst>
            <a:outerShdw blurRad="139700" dist="38100" dir="2700000" sx="102000" sy="102000" algn="tl" rotWithShape="0">
              <a:prstClr val="black">
                <a:alpha val="17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4" name="Picture 2" descr="F:\snimki\IlkoMariaAugust2013\obr\DSC_68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752600"/>
            <a:ext cx="2438400" cy="3581400"/>
          </a:xfrm>
          <a:prstGeom prst="rect">
            <a:avLst/>
          </a:prstGeom>
          <a:noFill/>
          <a:ln>
            <a:solidFill>
              <a:schemeClr val="bg1">
                <a:alpha val="79000"/>
              </a:schemeClr>
            </a:solidFill>
          </a:ln>
          <a:effectLst>
            <a:outerShdw blurRad="139700" dist="38100" dir="2700000" sx="102000" sy="102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Свързано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669" cy="6858000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1066800" y="7620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solidFill>
                  <a:schemeClr val="bg1"/>
                </a:solidFill>
              </a:rPr>
              <a:t>А в зависимост от мястото им на отглеждане, растенията могат да бъдат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5486400" y="1905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</a:rPr>
              <a:t>градински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2209800" y="578673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</a:rPr>
              <a:t>и стайни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2533" name="Picture 5" descr="Снимка на Rayna Videv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038602"/>
            <a:ext cx="3198799" cy="2133598"/>
          </a:xfrm>
          <a:prstGeom prst="rect">
            <a:avLst/>
          </a:prstGeom>
          <a:noFill/>
          <a:ln>
            <a:solidFill>
              <a:schemeClr val="bg1">
                <a:alpha val="79000"/>
              </a:schemeClr>
            </a:solidFill>
          </a:ln>
          <a:effectLst>
            <a:outerShdw blurRad="139700" dist="38100" dir="2700000" sx="102000" sy="102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63500"/>
          </a:sp3d>
        </p:spPr>
      </p:pic>
      <p:pic>
        <p:nvPicPr>
          <p:cNvPr id="22531" name="Picture 3" descr="F:\snimki\IMBJiune17\j\DSC_45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981200"/>
            <a:ext cx="3200400" cy="2133600"/>
          </a:xfrm>
          <a:prstGeom prst="rect">
            <a:avLst/>
          </a:prstGeom>
          <a:noFill/>
          <a:ln>
            <a:solidFill>
              <a:schemeClr val="bg1">
                <a:alpha val="79000"/>
              </a:schemeClr>
            </a:solidFill>
          </a:ln>
          <a:effectLst>
            <a:outerShdw blurRad="139700" dist="38100" dir="2700000" sx="102000" sy="102000" algn="tl" rotWithShape="0">
              <a:prstClr val="black">
                <a:alpha val="31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63500"/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6" name="Контейнер за съдържание 1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365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Контейнер за съдържание 16"/>
          <p:cNvGraphicFramePr>
            <a:graphicFrameLocks noGrp="1"/>
          </p:cNvGraphicFramePr>
          <p:nvPr>
            <p:ph sz="half" idx="2"/>
          </p:nvPr>
        </p:nvGraphicFramePr>
        <p:xfrm>
          <a:off x="4267200" y="1600200"/>
          <a:ext cx="365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3554" name="Picture 2" descr="Резултат с изображение за background for powerpoin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" y="9525"/>
            <a:ext cx="9144001" cy="68484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63500" h="63500"/>
          </a:sp3d>
        </p:spPr>
      </p:pic>
      <p:sp>
        <p:nvSpPr>
          <p:cNvPr id="6" name="Текстово поле 5"/>
          <p:cNvSpPr txBox="1"/>
          <p:nvPr/>
        </p:nvSpPr>
        <p:spPr>
          <a:xfrm>
            <a:off x="381000" y="457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3560" name="Picture 8" descr="http://organichno.com/wp-content/uploads/2013/10/id-10025847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93540" y="2514600"/>
            <a:ext cx="2788460" cy="1854327"/>
          </a:xfrm>
          <a:prstGeom prst="rect">
            <a:avLst/>
          </a:prstGeom>
          <a:noFill/>
          <a:ln>
            <a:solidFill>
              <a:schemeClr val="bg1">
                <a:alpha val="79000"/>
              </a:schemeClr>
            </a:solidFill>
          </a:ln>
          <a:effectLst>
            <a:outerShdw blurRad="139700" dist="38100" dir="2700000" sx="102000" sy="102000" algn="tl" rotWithShape="0">
              <a:prstClr val="black">
                <a:alpha val="33000"/>
              </a:prstClr>
            </a:outerShdw>
          </a:effectLst>
        </p:spPr>
      </p:pic>
      <p:pic>
        <p:nvPicPr>
          <p:cNvPr id="23562" name="Picture 10" descr="Резултат с изображение за билки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58590" y="4724400"/>
            <a:ext cx="2823409" cy="1752600"/>
          </a:xfrm>
          <a:prstGeom prst="rect">
            <a:avLst/>
          </a:prstGeom>
          <a:noFill/>
          <a:ln>
            <a:solidFill>
              <a:schemeClr val="bg1">
                <a:alpha val="79000"/>
              </a:schemeClr>
            </a:solidFill>
          </a:ln>
          <a:effectLst>
            <a:outerShdw blurRad="139700" dist="38100" dir="2700000" sx="102000" sy="102000" algn="tl" rotWithShape="0">
              <a:prstClr val="black">
                <a:alpha val="27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63500"/>
          </a:sp3d>
        </p:spPr>
      </p:pic>
      <p:pic>
        <p:nvPicPr>
          <p:cNvPr id="13" name="Picture 6" descr="Натиснете за да видите снимката уголемена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62600" y="228600"/>
            <a:ext cx="2819400" cy="1877721"/>
          </a:xfrm>
          <a:prstGeom prst="rect">
            <a:avLst/>
          </a:prstGeom>
          <a:noFill/>
          <a:ln>
            <a:solidFill>
              <a:schemeClr val="bg1">
                <a:alpha val="79000"/>
              </a:schemeClr>
            </a:solidFill>
          </a:ln>
          <a:effectLst>
            <a:outerShdw blurRad="139700" dist="38100" dir="2700000" sx="102000" sy="102000" algn="tl" rotWithShape="0">
              <a:prstClr val="black">
                <a:alpha val="31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63500"/>
          </a:sp3d>
        </p:spPr>
      </p:pic>
      <p:sp>
        <p:nvSpPr>
          <p:cNvPr id="20" name="Закръглен правоъгълник 19"/>
          <p:cNvSpPr/>
          <p:nvPr/>
        </p:nvSpPr>
        <p:spPr>
          <a:xfrm>
            <a:off x="533400" y="381000"/>
            <a:ext cx="4419600" cy="6172200"/>
          </a:xfrm>
          <a:prstGeom prst="roundRect">
            <a:avLst/>
          </a:prstGeom>
          <a:solidFill>
            <a:srgbClr val="E8FBE5">
              <a:alpha val="47000"/>
            </a:srgbClr>
          </a:solidFill>
          <a:ln>
            <a:solidFill>
              <a:srgbClr val="BED9B9">
                <a:alpha val="89000"/>
              </a:srgbClr>
            </a:solidFill>
          </a:ln>
          <a:effectLst>
            <a:outerShdw blurRad="139700" dist="38100" dir="2700000" sx="102000" sy="102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>
                <a:solidFill>
                  <a:schemeClr val="bg1"/>
                </a:solidFill>
              </a:rPr>
              <a:t>Някои растения</a:t>
            </a:r>
          </a:p>
          <a:p>
            <a:pPr algn="ctr"/>
            <a:r>
              <a:rPr lang="bg-BG" sz="2800" dirty="0" smtClean="0">
                <a:solidFill>
                  <a:schemeClr val="bg1"/>
                </a:solidFill>
              </a:rPr>
              <a:t>използваме за украса на домовете и градините си. </a:t>
            </a:r>
            <a:r>
              <a:rPr lang="bg-BG" dirty="0" smtClean="0">
                <a:solidFill>
                  <a:schemeClr val="bg1"/>
                </a:solidFill>
              </a:rPr>
              <a:t>   </a:t>
            </a:r>
          </a:p>
          <a:p>
            <a:pPr algn="ctr"/>
            <a:endParaRPr lang="bg-BG" dirty="0" smtClean="0">
              <a:solidFill>
                <a:schemeClr val="bg1"/>
              </a:solidFill>
            </a:endParaRPr>
          </a:p>
          <a:p>
            <a:pPr algn="ctr"/>
            <a:r>
              <a:rPr lang="bg-BG" sz="2800" dirty="0" smtClean="0">
                <a:solidFill>
                  <a:schemeClr val="bg1"/>
                </a:solidFill>
              </a:rPr>
              <a:t>От други, като памук произвеждаме прежда и текстил</a:t>
            </a:r>
            <a:r>
              <a:rPr lang="bg-BG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bg-BG" dirty="0" smtClean="0">
              <a:solidFill>
                <a:schemeClr val="bg1"/>
              </a:solidFill>
            </a:endParaRPr>
          </a:p>
          <a:p>
            <a:pPr algn="ctr"/>
            <a:r>
              <a:rPr lang="bg-BG" sz="2800" dirty="0" smtClean="0">
                <a:solidFill>
                  <a:schemeClr val="bg1"/>
                </a:solidFill>
              </a:rPr>
              <a:t>Има и такива, които използваме за храна.Широко разпространени от този вид са билките и подправките.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ка">
  <a:themeElements>
    <a:clrScheme name="Слънцестоен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ехника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</TotalTime>
  <Words>244</Words>
  <Application>Microsoft Office PowerPoint</Application>
  <PresentationFormat>Презентация на цял екран (4:3)</PresentationFormat>
  <Paragraphs>65</Paragraphs>
  <Slides>19</Slides>
  <Notes>1</Notes>
  <HiddenSlides>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19</vt:i4>
      </vt:variant>
    </vt:vector>
  </HeadingPairs>
  <TitlesOfParts>
    <vt:vector size="20" baseType="lpstr">
      <vt:lpstr>Техника</vt:lpstr>
      <vt:lpstr>Растенията около нас</vt:lpstr>
      <vt:lpstr>Растенията са едно от богатствата на Земята. Без тях животът ни тук е немислим.</vt:lpstr>
      <vt:lpstr>Растенията са разпределени в различни групи. Според вида на стъблото, те се делят на: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110</cp:revision>
  <dcterms:created xsi:type="dcterms:W3CDTF">2018-01-01T15:25:32Z</dcterms:created>
  <dcterms:modified xsi:type="dcterms:W3CDTF">2023-03-29T22:45:32Z</dcterms:modified>
</cp:coreProperties>
</file>