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лавие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22" name="Подзаглавие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35959-410B-4C51-B935-1F32E640B1F4}" type="datetimeFigureOut">
              <a:rPr lang="bg-BG" smtClean="0"/>
              <a:t>31.3.2021 г.</a:t>
            </a:fld>
            <a:endParaRPr lang="bg-BG"/>
          </a:p>
        </p:txBody>
      </p:sp>
      <p:sp>
        <p:nvSpPr>
          <p:cNvPr id="20" name="Контейнер за долния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8ACA6-F59E-43F4-868A-17D7B3656FAE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35959-410B-4C51-B935-1F32E640B1F4}" type="datetimeFigureOut">
              <a:rPr lang="bg-BG" smtClean="0"/>
              <a:t>31.3.2021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8ACA6-F59E-43F4-868A-17D7B3656FA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35959-410B-4C51-B935-1F32E640B1F4}" type="datetimeFigureOut">
              <a:rPr lang="bg-BG" smtClean="0"/>
              <a:t>31.3.2021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8ACA6-F59E-43F4-868A-17D7B3656FA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35959-410B-4C51-B935-1F32E640B1F4}" type="datetimeFigureOut">
              <a:rPr lang="bg-BG" smtClean="0"/>
              <a:t>31.3.2021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8ACA6-F59E-43F4-868A-17D7B3656FA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35959-410B-4C51-B935-1F32E640B1F4}" type="datetimeFigureOut">
              <a:rPr lang="bg-BG" smtClean="0"/>
              <a:t>31.3.2021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8ACA6-F59E-43F4-868A-17D7B3656FAE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Правоъгъл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35959-410B-4C51-B935-1F32E640B1F4}" type="datetimeFigureOut">
              <a:rPr lang="bg-BG" smtClean="0"/>
              <a:t>31.3.2021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8ACA6-F59E-43F4-868A-17D7B3656FA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35959-410B-4C51-B935-1F32E640B1F4}" type="datetimeFigureOut">
              <a:rPr lang="bg-BG" smtClean="0"/>
              <a:t>31.3.2021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8ACA6-F59E-43F4-868A-17D7B3656FA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35959-410B-4C51-B935-1F32E640B1F4}" type="datetimeFigureOut">
              <a:rPr lang="bg-BG" smtClean="0"/>
              <a:t>31.3.2021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8ACA6-F59E-43F4-868A-17D7B3656FA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35959-410B-4C51-B935-1F32E640B1F4}" type="datetimeFigureOut">
              <a:rPr lang="bg-BG" smtClean="0"/>
              <a:t>31.3.2021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8ACA6-F59E-43F4-868A-17D7B3656FAE}" type="slidenum">
              <a:rPr lang="bg-BG" smtClean="0"/>
              <a:t>‹#›</a:t>
            </a:fld>
            <a:endParaRPr lang="bg-BG"/>
          </a:p>
        </p:txBody>
      </p:sp>
      <p:sp>
        <p:nvSpPr>
          <p:cNvPr id="6" name="Правоъгъл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35959-410B-4C51-B935-1F32E640B1F4}" type="datetimeFigureOut">
              <a:rPr lang="bg-BG" smtClean="0"/>
              <a:t>31.3.2021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8ACA6-F59E-43F4-868A-17D7B3656FAE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135959-410B-4C51-B935-1F32E640B1F4}" type="datetimeFigureOut">
              <a:rPr lang="bg-BG" smtClean="0"/>
              <a:t>31.3.2021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58ACA6-F59E-43F4-868A-17D7B3656FAE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Правоъгъл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9" name="Блок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гмент от кръ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ъстен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Контейнер за заглавие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Текстов контейне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4" name="Контейнер за 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135959-410B-4C51-B935-1F32E640B1F4}" type="datetimeFigureOut">
              <a:rPr lang="bg-BG" smtClean="0"/>
              <a:t>31.3.2021 г.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58ACA6-F59E-43F4-868A-17D7B3656FAE}" type="slidenum">
              <a:rPr lang="bg-BG" smtClean="0"/>
              <a:t>‹#›</a:t>
            </a:fld>
            <a:endParaRPr lang="bg-BG"/>
          </a:p>
        </p:txBody>
      </p:sp>
      <p:sp>
        <p:nvSpPr>
          <p:cNvPr id="15" name="Правоъгъл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737360" y="4166616"/>
            <a:ext cx="7406640" cy="1472184"/>
          </a:xfrm>
        </p:spPr>
        <p:txBody>
          <a:bodyPr>
            <a:normAutofit fontScale="90000"/>
          </a:bodyPr>
          <a:lstStyle/>
          <a:p>
            <a:pPr algn="r"/>
            <a:r>
              <a:rPr lang="bg-BG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mbria" pitchFamily="18" charset="0"/>
              </a:rPr>
              <a:t>Събиране и изваждане на числата до 20 с преминаване</a:t>
            </a:r>
            <a:endParaRPr lang="bg-BG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ambria" pitchFamily="18" charset="0"/>
            </a:endParaRPr>
          </a:p>
        </p:txBody>
      </p:sp>
      <p:cxnSp>
        <p:nvCxnSpPr>
          <p:cNvPr id="5" name="Право съединение 4"/>
          <p:cNvCxnSpPr/>
          <p:nvPr/>
        </p:nvCxnSpPr>
        <p:spPr>
          <a:xfrm rot="10800000">
            <a:off x="1219200" y="6019800"/>
            <a:ext cx="792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752600" y="6172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1клас\pics\мат3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55190"/>
            <a:ext cx="8077200" cy="1431210"/>
          </a:xfrm>
          <a:prstGeom prst="rect">
            <a:avLst/>
          </a:prstGeom>
          <a:noFill/>
        </p:spPr>
      </p:pic>
      <p:pic>
        <p:nvPicPr>
          <p:cNvPr id="1027" name="Picture 3" descr="C:\Users\home\Desktop\1клас\pics\мат3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954" y="1600200"/>
            <a:ext cx="7985846" cy="426318"/>
          </a:xfrm>
          <a:prstGeom prst="rect">
            <a:avLst/>
          </a:prstGeom>
          <a:noFill/>
        </p:spPr>
      </p:pic>
      <p:cxnSp>
        <p:nvCxnSpPr>
          <p:cNvPr id="6" name="Право съединение 5"/>
          <p:cNvCxnSpPr/>
          <p:nvPr/>
        </p:nvCxnSpPr>
        <p:spPr>
          <a:xfrm rot="10800000">
            <a:off x="1600200" y="32766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828800" y="34290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аво съединение 10"/>
          <p:cNvCxnSpPr/>
          <p:nvPr/>
        </p:nvCxnSpPr>
        <p:spPr>
          <a:xfrm rot="10800000">
            <a:off x="1828800" y="3124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ово поле 7"/>
          <p:cNvSpPr txBox="1"/>
          <p:nvPr/>
        </p:nvSpPr>
        <p:spPr>
          <a:xfrm>
            <a:off x="1752600" y="167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32926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48768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64168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80772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2286000" y="4572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18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2286000" y="4888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4259094" y="4572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9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1клас\pics\мат3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55190"/>
            <a:ext cx="8077200" cy="1431210"/>
          </a:xfrm>
          <a:prstGeom prst="rect">
            <a:avLst/>
          </a:prstGeom>
          <a:noFill/>
        </p:spPr>
      </p:pic>
      <p:pic>
        <p:nvPicPr>
          <p:cNvPr id="1027" name="Picture 3" descr="C:\Users\home\Desktop\1клас\pics\мат3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954" y="1600200"/>
            <a:ext cx="7985846" cy="426318"/>
          </a:xfrm>
          <a:prstGeom prst="rect">
            <a:avLst/>
          </a:prstGeom>
          <a:noFill/>
        </p:spPr>
      </p:pic>
      <p:cxnSp>
        <p:nvCxnSpPr>
          <p:cNvPr id="6" name="Право съединение 5"/>
          <p:cNvCxnSpPr/>
          <p:nvPr/>
        </p:nvCxnSpPr>
        <p:spPr>
          <a:xfrm rot="10800000">
            <a:off x="1600200" y="32766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828800" y="34290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аво съединение 10"/>
          <p:cNvCxnSpPr/>
          <p:nvPr/>
        </p:nvCxnSpPr>
        <p:spPr>
          <a:xfrm rot="10800000">
            <a:off x="1828800" y="3124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ово поле 7"/>
          <p:cNvSpPr txBox="1"/>
          <p:nvPr/>
        </p:nvSpPr>
        <p:spPr>
          <a:xfrm>
            <a:off x="1752600" y="167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32926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48768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64168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80772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2286000" y="4572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18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2286000" y="4888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4259094" y="4572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9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7" name="Правоъгълник 16"/>
          <p:cNvSpPr/>
          <p:nvPr/>
        </p:nvSpPr>
        <p:spPr>
          <a:xfrm>
            <a:off x="4411494" y="4888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15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1клас\pics\мат3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55190"/>
            <a:ext cx="8077200" cy="1431210"/>
          </a:xfrm>
          <a:prstGeom prst="rect">
            <a:avLst/>
          </a:prstGeom>
          <a:noFill/>
        </p:spPr>
      </p:pic>
      <p:pic>
        <p:nvPicPr>
          <p:cNvPr id="1027" name="Picture 3" descr="C:\Users\home\Desktop\1клас\pics\мат3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954" y="1600200"/>
            <a:ext cx="7985846" cy="426318"/>
          </a:xfrm>
          <a:prstGeom prst="rect">
            <a:avLst/>
          </a:prstGeom>
          <a:noFill/>
        </p:spPr>
      </p:pic>
      <p:cxnSp>
        <p:nvCxnSpPr>
          <p:cNvPr id="6" name="Право съединение 5"/>
          <p:cNvCxnSpPr/>
          <p:nvPr/>
        </p:nvCxnSpPr>
        <p:spPr>
          <a:xfrm rot="10800000">
            <a:off x="1600200" y="32766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828800" y="34290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аво съединение 10"/>
          <p:cNvCxnSpPr/>
          <p:nvPr/>
        </p:nvCxnSpPr>
        <p:spPr>
          <a:xfrm rot="10800000">
            <a:off x="1828800" y="3124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ово поле 7"/>
          <p:cNvSpPr txBox="1"/>
          <p:nvPr/>
        </p:nvSpPr>
        <p:spPr>
          <a:xfrm>
            <a:off x="1752600" y="167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32926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48768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64168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80772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2286000" y="4572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18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2286000" y="4888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4259094" y="4572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9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7" name="Правоъгълник 16"/>
          <p:cNvSpPr/>
          <p:nvPr/>
        </p:nvSpPr>
        <p:spPr>
          <a:xfrm>
            <a:off x="4411494" y="4888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15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8" name="Правоъгълник 17"/>
          <p:cNvSpPr/>
          <p:nvPr/>
        </p:nvSpPr>
        <p:spPr>
          <a:xfrm>
            <a:off x="6468894" y="4572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1клас\pics\мат3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55190"/>
            <a:ext cx="8077200" cy="1431210"/>
          </a:xfrm>
          <a:prstGeom prst="rect">
            <a:avLst/>
          </a:prstGeom>
          <a:noFill/>
        </p:spPr>
      </p:pic>
      <p:pic>
        <p:nvPicPr>
          <p:cNvPr id="1027" name="Picture 3" descr="C:\Users\home\Desktop\1клас\pics\мат3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954" y="1600200"/>
            <a:ext cx="7985846" cy="426318"/>
          </a:xfrm>
          <a:prstGeom prst="rect">
            <a:avLst/>
          </a:prstGeom>
          <a:noFill/>
        </p:spPr>
      </p:pic>
      <p:cxnSp>
        <p:nvCxnSpPr>
          <p:cNvPr id="6" name="Право съединение 5"/>
          <p:cNvCxnSpPr/>
          <p:nvPr/>
        </p:nvCxnSpPr>
        <p:spPr>
          <a:xfrm rot="10800000">
            <a:off x="1600200" y="32766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828800" y="34290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аво съединение 10"/>
          <p:cNvCxnSpPr/>
          <p:nvPr/>
        </p:nvCxnSpPr>
        <p:spPr>
          <a:xfrm rot="10800000">
            <a:off x="1828800" y="3124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ово поле 7"/>
          <p:cNvSpPr txBox="1"/>
          <p:nvPr/>
        </p:nvSpPr>
        <p:spPr>
          <a:xfrm>
            <a:off x="1752600" y="167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32926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48768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64168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80772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2286000" y="4572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18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2286000" y="4888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4259094" y="4572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9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7" name="Правоъгълник 16"/>
          <p:cNvSpPr/>
          <p:nvPr/>
        </p:nvSpPr>
        <p:spPr>
          <a:xfrm>
            <a:off x="4411494" y="4888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15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8" name="Правоъгълник 17"/>
          <p:cNvSpPr/>
          <p:nvPr/>
        </p:nvSpPr>
        <p:spPr>
          <a:xfrm>
            <a:off x="6468894" y="4572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9" name="Правоъгълник 18"/>
          <p:cNvSpPr/>
          <p:nvPr/>
        </p:nvSpPr>
        <p:spPr>
          <a:xfrm>
            <a:off x="6545094" y="4888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19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1клас\pics\мат3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55190"/>
            <a:ext cx="8077200" cy="1431210"/>
          </a:xfrm>
          <a:prstGeom prst="rect">
            <a:avLst/>
          </a:prstGeom>
          <a:noFill/>
        </p:spPr>
      </p:pic>
      <p:pic>
        <p:nvPicPr>
          <p:cNvPr id="1027" name="Picture 3" descr="C:\Users\home\Desktop\1клас\pics\мат3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954" y="1600200"/>
            <a:ext cx="7985846" cy="426318"/>
          </a:xfrm>
          <a:prstGeom prst="rect">
            <a:avLst/>
          </a:prstGeom>
          <a:noFill/>
        </p:spPr>
      </p:pic>
      <p:cxnSp>
        <p:nvCxnSpPr>
          <p:cNvPr id="6" name="Право съединение 5"/>
          <p:cNvCxnSpPr/>
          <p:nvPr/>
        </p:nvCxnSpPr>
        <p:spPr>
          <a:xfrm rot="10800000">
            <a:off x="1600200" y="32766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828800" y="34290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аво съединение 10"/>
          <p:cNvCxnSpPr/>
          <p:nvPr/>
        </p:nvCxnSpPr>
        <p:spPr>
          <a:xfrm rot="10800000">
            <a:off x="1828800" y="3124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ово поле 7"/>
          <p:cNvSpPr txBox="1"/>
          <p:nvPr/>
        </p:nvSpPr>
        <p:spPr>
          <a:xfrm>
            <a:off x="1752600" y="167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32926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48768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64168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80772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2286000" y="4572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18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2286000" y="4888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4259094" y="4572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9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7" name="Правоъгълник 16"/>
          <p:cNvSpPr/>
          <p:nvPr/>
        </p:nvSpPr>
        <p:spPr>
          <a:xfrm>
            <a:off x="4411494" y="4888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15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8" name="Правоъгълник 17"/>
          <p:cNvSpPr/>
          <p:nvPr/>
        </p:nvSpPr>
        <p:spPr>
          <a:xfrm>
            <a:off x="6468894" y="4572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9" name="Правоъгълник 18"/>
          <p:cNvSpPr/>
          <p:nvPr/>
        </p:nvSpPr>
        <p:spPr>
          <a:xfrm>
            <a:off x="6545094" y="4888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19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0" name="Правоъгълник 19"/>
          <p:cNvSpPr/>
          <p:nvPr/>
        </p:nvSpPr>
        <p:spPr>
          <a:xfrm>
            <a:off x="8382000" y="4572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362017"/>
            <a:ext cx="7499350" cy="2057583"/>
          </a:xfrm>
        </p:spPr>
      </p:pic>
      <p:cxnSp>
        <p:nvCxnSpPr>
          <p:cNvPr id="5" name="Право съединение 4"/>
          <p:cNvCxnSpPr/>
          <p:nvPr/>
        </p:nvCxnSpPr>
        <p:spPr>
          <a:xfrm rot="10800000">
            <a:off x="1524000" y="1828801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752600" y="1676401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7"/>
          <p:cNvCxnSpPr/>
          <p:nvPr/>
        </p:nvCxnSpPr>
        <p:spPr>
          <a:xfrm rot="10800000">
            <a:off x="1524000" y="48768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10800000">
            <a:off x="1752600" y="5029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362017"/>
            <a:ext cx="7499350" cy="2057583"/>
          </a:xfrm>
        </p:spPr>
      </p:pic>
      <p:cxnSp>
        <p:nvCxnSpPr>
          <p:cNvPr id="5" name="Право съединение 4"/>
          <p:cNvCxnSpPr/>
          <p:nvPr/>
        </p:nvCxnSpPr>
        <p:spPr>
          <a:xfrm rot="10800000">
            <a:off x="1524000" y="1828801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752600" y="1676401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7"/>
          <p:cNvCxnSpPr/>
          <p:nvPr/>
        </p:nvCxnSpPr>
        <p:spPr>
          <a:xfrm rot="10800000">
            <a:off x="1524000" y="48768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10800000">
            <a:off x="1752600" y="5029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авоъгълник 9"/>
          <p:cNvSpPr/>
          <p:nvPr/>
        </p:nvSpPr>
        <p:spPr>
          <a:xfrm>
            <a:off x="29636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362017"/>
            <a:ext cx="7499350" cy="2057583"/>
          </a:xfrm>
        </p:spPr>
      </p:pic>
      <p:cxnSp>
        <p:nvCxnSpPr>
          <p:cNvPr id="5" name="Право съединение 4"/>
          <p:cNvCxnSpPr/>
          <p:nvPr/>
        </p:nvCxnSpPr>
        <p:spPr>
          <a:xfrm rot="10800000">
            <a:off x="1524000" y="1828801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752600" y="1676401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7"/>
          <p:cNvCxnSpPr/>
          <p:nvPr/>
        </p:nvCxnSpPr>
        <p:spPr>
          <a:xfrm rot="10800000">
            <a:off x="1524000" y="48768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10800000">
            <a:off x="1752600" y="5029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авоъгълник 9"/>
          <p:cNvSpPr/>
          <p:nvPr/>
        </p:nvSpPr>
        <p:spPr>
          <a:xfrm>
            <a:off x="29636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1" name="Правоъгълник 10"/>
          <p:cNvSpPr/>
          <p:nvPr/>
        </p:nvSpPr>
        <p:spPr>
          <a:xfrm>
            <a:off x="5935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6316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+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6697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8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7078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73832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15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362017"/>
            <a:ext cx="7499350" cy="2057583"/>
          </a:xfrm>
        </p:spPr>
      </p:pic>
      <p:cxnSp>
        <p:nvCxnSpPr>
          <p:cNvPr id="5" name="Право съединение 4"/>
          <p:cNvCxnSpPr/>
          <p:nvPr/>
        </p:nvCxnSpPr>
        <p:spPr>
          <a:xfrm rot="10800000">
            <a:off x="1524000" y="1828801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752600" y="1676401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7"/>
          <p:cNvCxnSpPr/>
          <p:nvPr/>
        </p:nvCxnSpPr>
        <p:spPr>
          <a:xfrm rot="10800000">
            <a:off x="1524000" y="48768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10800000">
            <a:off x="1752600" y="5029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авоъгълник 9"/>
          <p:cNvSpPr/>
          <p:nvPr/>
        </p:nvSpPr>
        <p:spPr>
          <a:xfrm>
            <a:off x="29636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1" name="Правоъгълник 10"/>
          <p:cNvSpPr/>
          <p:nvPr/>
        </p:nvSpPr>
        <p:spPr>
          <a:xfrm>
            <a:off x="5935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6316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+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6697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8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7078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73832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15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2971800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14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362017"/>
            <a:ext cx="7499350" cy="2057583"/>
          </a:xfrm>
        </p:spPr>
      </p:pic>
      <p:cxnSp>
        <p:nvCxnSpPr>
          <p:cNvPr id="5" name="Право съединение 4"/>
          <p:cNvCxnSpPr/>
          <p:nvPr/>
        </p:nvCxnSpPr>
        <p:spPr>
          <a:xfrm rot="10800000">
            <a:off x="1524000" y="1828801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752600" y="1676401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7"/>
          <p:cNvCxnSpPr/>
          <p:nvPr/>
        </p:nvCxnSpPr>
        <p:spPr>
          <a:xfrm rot="10800000">
            <a:off x="1524000" y="48768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10800000">
            <a:off x="1752600" y="5029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авоъгълник 9"/>
          <p:cNvSpPr/>
          <p:nvPr/>
        </p:nvSpPr>
        <p:spPr>
          <a:xfrm>
            <a:off x="29636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1" name="Правоъгълник 10"/>
          <p:cNvSpPr/>
          <p:nvPr/>
        </p:nvSpPr>
        <p:spPr>
          <a:xfrm>
            <a:off x="5935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6316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+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6697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8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7078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73832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15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2971800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7" name="Правоъгълник 16"/>
          <p:cNvSpPr/>
          <p:nvPr/>
        </p:nvSpPr>
        <p:spPr>
          <a:xfrm>
            <a:off x="5943600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8" name="Правоъгълник 17"/>
          <p:cNvSpPr/>
          <p:nvPr/>
        </p:nvSpPr>
        <p:spPr>
          <a:xfrm>
            <a:off x="6316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9" name="Правоъгълник 18"/>
          <p:cNvSpPr/>
          <p:nvPr/>
        </p:nvSpPr>
        <p:spPr>
          <a:xfrm>
            <a:off x="6697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+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0" name="Правоъгълник 19"/>
          <p:cNvSpPr/>
          <p:nvPr/>
        </p:nvSpPr>
        <p:spPr>
          <a:xfrm>
            <a:off x="7078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1" name="Правоъгълник 20"/>
          <p:cNvSpPr/>
          <p:nvPr/>
        </p:nvSpPr>
        <p:spPr>
          <a:xfrm>
            <a:off x="7459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2" name="Правоъгълник 21"/>
          <p:cNvSpPr/>
          <p:nvPr/>
        </p:nvSpPr>
        <p:spPr>
          <a:xfrm>
            <a:off x="7840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3" name="Правоъгълник 22"/>
          <p:cNvSpPr/>
          <p:nvPr/>
        </p:nvSpPr>
        <p:spPr>
          <a:xfrm>
            <a:off x="8221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0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1клас\pics\мат3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55190"/>
            <a:ext cx="8077200" cy="1431210"/>
          </a:xfrm>
          <a:prstGeom prst="rect">
            <a:avLst/>
          </a:prstGeom>
          <a:noFill/>
        </p:spPr>
      </p:pic>
      <p:pic>
        <p:nvPicPr>
          <p:cNvPr id="1027" name="Picture 3" descr="C:\Users\home\Desktop\1клас\pics\мат3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954" y="1600200"/>
            <a:ext cx="7985846" cy="426318"/>
          </a:xfrm>
          <a:prstGeom prst="rect">
            <a:avLst/>
          </a:prstGeom>
          <a:noFill/>
        </p:spPr>
      </p:pic>
      <p:cxnSp>
        <p:nvCxnSpPr>
          <p:cNvPr id="6" name="Право съединение 5"/>
          <p:cNvCxnSpPr/>
          <p:nvPr/>
        </p:nvCxnSpPr>
        <p:spPr>
          <a:xfrm rot="10800000">
            <a:off x="1600200" y="32766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828800" y="34290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аво съединение 10"/>
          <p:cNvCxnSpPr/>
          <p:nvPr/>
        </p:nvCxnSpPr>
        <p:spPr>
          <a:xfrm rot="10800000">
            <a:off x="1828800" y="3124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362017"/>
            <a:ext cx="7499350" cy="2057583"/>
          </a:xfrm>
        </p:spPr>
      </p:pic>
      <p:cxnSp>
        <p:nvCxnSpPr>
          <p:cNvPr id="5" name="Право съединение 4"/>
          <p:cNvCxnSpPr/>
          <p:nvPr/>
        </p:nvCxnSpPr>
        <p:spPr>
          <a:xfrm rot="10800000">
            <a:off x="1524000" y="1828801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752600" y="1676401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7"/>
          <p:cNvCxnSpPr/>
          <p:nvPr/>
        </p:nvCxnSpPr>
        <p:spPr>
          <a:xfrm rot="10800000">
            <a:off x="1524000" y="48768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10800000">
            <a:off x="1752600" y="5029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авоъгълник 9"/>
          <p:cNvSpPr/>
          <p:nvPr/>
        </p:nvSpPr>
        <p:spPr>
          <a:xfrm>
            <a:off x="29636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1" name="Правоъгълник 10"/>
          <p:cNvSpPr/>
          <p:nvPr/>
        </p:nvSpPr>
        <p:spPr>
          <a:xfrm>
            <a:off x="5935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6316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+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6697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8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7078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73832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15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2971800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7" name="Правоъгълник 16"/>
          <p:cNvSpPr/>
          <p:nvPr/>
        </p:nvSpPr>
        <p:spPr>
          <a:xfrm>
            <a:off x="5943600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8" name="Правоъгълник 17"/>
          <p:cNvSpPr/>
          <p:nvPr/>
        </p:nvSpPr>
        <p:spPr>
          <a:xfrm>
            <a:off x="6316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9" name="Правоъгълник 18"/>
          <p:cNvSpPr/>
          <p:nvPr/>
        </p:nvSpPr>
        <p:spPr>
          <a:xfrm>
            <a:off x="6697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+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0" name="Правоъгълник 19"/>
          <p:cNvSpPr/>
          <p:nvPr/>
        </p:nvSpPr>
        <p:spPr>
          <a:xfrm>
            <a:off x="7078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1" name="Правоъгълник 20"/>
          <p:cNvSpPr/>
          <p:nvPr/>
        </p:nvSpPr>
        <p:spPr>
          <a:xfrm>
            <a:off x="7459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2" name="Правоъгълник 21"/>
          <p:cNvSpPr/>
          <p:nvPr/>
        </p:nvSpPr>
        <p:spPr>
          <a:xfrm>
            <a:off x="7840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3" name="Правоъгълник 22"/>
          <p:cNvSpPr/>
          <p:nvPr/>
        </p:nvSpPr>
        <p:spPr>
          <a:xfrm>
            <a:off x="8221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0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4" name="Правоъгълник 23"/>
          <p:cNvSpPr/>
          <p:nvPr/>
        </p:nvSpPr>
        <p:spPr>
          <a:xfrm>
            <a:off x="3116094" y="3429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362017"/>
            <a:ext cx="7499350" cy="2057583"/>
          </a:xfrm>
        </p:spPr>
      </p:pic>
      <p:cxnSp>
        <p:nvCxnSpPr>
          <p:cNvPr id="5" name="Право съединение 4"/>
          <p:cNvCxnSpPr/>
          <p:nvPr/>
        </p:nvCxnSpPr>
        <p:spPr>
          <a:xfrm rot="10800000">
            <a:off x="1524000" y="1828801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752600" y="1676401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7"/>
          <p:cNvCxnSpPr/>
          <p:nvPr/>
        </p:nvCxnSpPr>
        <p:spPr>
          <a:xfrm rot="10800000">
            <a:off x="1524000" y="48768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10800000">
            <a:off x="1752600" y="5029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авоъгълник 9"/>
          <p:cNvSpPr/>
          <p:nvPr/>
        </p:nvSpPr>
        <p:spPr>
          <a:xfrm>
            <a:off x="29636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1" name="Правоъгълник 10"/>
          <p:cNvSpPr/>
          <p:nvPr/>
        </p:nvSpPr>
        <p:spPr>
          <a:xfrm>
            <a:off x="5935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6316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+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6697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8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7078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73832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15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2971800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7" name="Правоъгълник 16"/>
          <p:cNvSpPr/>
          <p:nvPr/>
        </p:nvSpPr>
        <p:spPr>
          <a:xfrm>
            <a:off x="5943600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8" name="Правоъгълник 17"/>
          <p:cNvSpPr/>
          <p:nvPr/>
        </p:nvSpPr>
        <p:spPr>
          <a:xfrm>
            <a:off x="6316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9" name="Правоъгълник 18"/>
          <p:cNvSpPr/>
          <p:nvPr/>
        </p:nvSpPr>
        <p:spPr>
          <a:xfrm>
            <a:off x="6697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+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0" name="Правоъгълник 19"/>
          <p:cNvSpPr/>
          <p:nvPr/>
        </p:nvSpPr>
        <p:spPr>
          <a:xfrm>
            <a:off x="7078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1" name="Правоъгълник 20"/>
          <p:cNvSpPr/>
          <p:nvPr/>
        </p:nvSpPr>
        <p:spPr>
          <a:xfrm>
            <a:off x="7459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2" name="Правоъгълник 21"/>
          <p:cNvSpPr/>
          <p:nvPr/>
        </p:nvSpPr>
        <p:spPr>
          <a:xfrm>
            <a:off x="7840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3" name="Правоъгълник 22"/>
          <p:cNvSpPr/>
          <p:nvPr/>
        </p:nvSpPr>
        <p:spPr>
          <a:xfrm>
            <a:off x="8221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0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4" name="Правоъгълник 23"/>
          <p:cNvSpPr/>
          <p:nvPr/>
        </p:nvSpPr>
        <p:spPr>
          <a:xfrm>
            <a:off x="3116094" y="3429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5" name="Правоъгълник 24"/>
          <p:cNvSpPr/>
          <p:nvPr/>
        </p:nvSpPr>
        <p:spPr>
          <a:xfrm>
            <a:off x="5943600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6" name="Правоъгълник 25"/>
          <p:cNvSpPr/>
          <p:nvPr/>
        </p:nvSpPr>
        <p:spPr>
          <a:xfrm>
            <a:off x="6316494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+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7" name="Правоъгълник 26"/>
          <p:cNvSpPr/>
          <p:nvPr/>
        </p:nvSpPr>
        <p:spPr>
          <a:xfrm>
            <a:off x="6697494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8" name="Правоъгълник 27"/>
          <p:cNvSpPr/>
          <p:nvPr/>
        </p:nvSpPr>
        <p:spPr>
          <a:xfrm>
            <a:off x="7078494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9" name="Правоъгълник 28"/>
          <p:cNvSpPr/>
          <p:nvPr/>
        </p:nvSpPr>
        <p:spPr>
          <a:xfrm>
            <a:off x="7459494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30" name="Правоъгълник 29"/>
          <p:cNvSpPr/>
          <p:nvPr/>
        </p:nvSpPr>
        <p:spPr>
          <a:xfrm>
            <a:off x="7840494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31" name="Правоъгълник 30"/>
          <p:cNvSpPr/>
          <p:nvPr/>
        </p:nvSpPr>
        <p:spPr>
          <a:xfrm>
            <a:off x="8221494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0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362017"/>
            <a:ext cx="7499350" cy="2057583"/>
          </a:xfrm>
        </p:spPr>
      </p:pic>
      <p:cxnSp>
        <p:nvCxnSpPr>
          <p:cNvPr id="5" name="Право съединение 4"/>
          <p:cNvCxnSpPr/>
          <p:nvPr/>
        </p:nvCxnSpPr>
        <p:spPr>
          <a:xfrm rot="10800000">
            <a:off x="1524000" y="1828801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752600" y="1676401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7"/>
          <p:cNvCxnSpPr/>
          <p:nvPr/>
        </p:nvCxnSpPr>
        <p:spPr>
          <a:xfrm rot="10800000">
            <a:off x="1524000" y="48768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10800000">
            <a:off x="1752600" y="5029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авоъгълник 9"/>
          <p:cNvSpPr/>
          <p:nvPr/>
        </p:nvSpPr>
        <p:spPr>
          <a:xfrm>
            <a:off x="29636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1" name="Правоъгълник 10"/>
          <p:cNvSpPr/>
          <p:nvPr/>
        </p:nvSpPr>
        <p:spPr>
          <a:xfrm>
            <a:off x="5935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6316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+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6697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8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7078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73832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15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2971800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7" name="Правоъгълник 16"/>
          <p:cNvSpPr/>
          <p:nvPr/>
        </p:nvSpPr>
        <p:spPr>
          <a:xfrm>
            <a:off x="5943600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8" name="Правоъгълник 17"/>
          <p:cNvSpPr/>
          <p:nvPr/>
        </p:nvSpPr>
        <p:spPr>
          <a:xfrm>
            <a:off x="6316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9" name="Правоъгълник 18"/>
          <p:cNvSpPr/>
          <p:nvPr/>
        </p:nvSpPr>
        <p:spPr>
          <a:xfrm>
            <a:off x="6697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+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0" name="Правоъгълник 19"/>
          <p:cNvSpPr/>
          <p:nvPr/>
        </p:nvSpPr>
        <p:spPr>
          <a:xfrm>
            <a:off x="7078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1" name="Правоъгълник 20"/>
          <p:cNvSpPr/>
          <p:nvPr/>
        </p:nvSpPr>
        <p:spPr>
          <a:xfrm>
            <a:off x="7459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2" name="Правоъгълник 21"/>
          <p:cNvSpPr/>
          <p:nvPr/>
        </p:nvSpPr>
        <p:spPr>
          <a:xfrm>
            <a:off x="7840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3" name="Правоъгълник 22"/>
          <p:cNvSpPr/>
          <p:nvPr/>
        </p:nvSpPr>
        <p:spPr>
          <a:xfrm>
            <a:off x="8221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0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4" name="Правоъгълник 23"/>
          <p:cNvSpPr/>
          <p:nvPr/>
        </p:nvSpPr>
        <p:spPr>
          <a:xfrm>
            <a:off x="3116094" y="3429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5" name="Правоъгълник 24"/>
          <p:cNvSpPr/>
          <p:nvPr/>
        </p:nvSpPr>
        <p:spPr>
          <a:xfrm>
            <a:off x="5943600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6" name="Правоъгълник 25"/>
          <p:cNvSpPr/>
          <p:nvPr/>
        </p:nvSpPr>
        <p:spPr>
          <a:xfrm>
            <a:off x="6316494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+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7" name="Правоъгълник 26"/>
          <p:cNvSpPr/>
          <p:nvPr/>
        </p:nvSpPr>
        <p:spPr>
          <a:xfrm>
            <a:off x="6697494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8" name="Правоъгълник 27"/>
          <p:cNvSpPr/>
          <p:nvPr/>
        </p:nvSpPr>
        <p:spPr>
          <a:xfrm>
            <a:off x="7078494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9" name="Правоъгълник 28"/>
          <p:cNvSpPr/>
          <p:nvPr/>
        </p:nvSpPr>
        <p:spPr>
          <a:xfrm>
            <a:off x="7459494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30" name="Правоъгълник 29"/>
          <p:cNvSpPr/>
          <p:nvPr/>
        </p:nvSpPr>
        <p:spPr>
          <a:xfrm>
            <a:off x="7840494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31" name="Правоъгълник 30"/>
          <p:cNvSpPr/>
          <p:nvPr/>
        </p:nvSpPr>
        <p:spPr>
          <a:xfrm>
            <a:off x="8221494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0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32" name="Правоъгълник 31"/>
          <p:cNvSpPr/>
          <p:nvPr/>
        </p:nvSpPr>
        <p:spPr>
          <a:xfrm>
            <a:off x="2895600" y="38978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12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362017"/>
            <a:ext cx="7499350" cy="2057583"/>
          </a:xfrm>
        </p:spPr>
      </p:pic>
      <p:cxnSp>
        <p:nvCxnSpPr>
          <p:cNvPr id="5" name="Право съединение 4"/>
          <p:cNvCxnSpPr/>
          <p:nvPr/>
        </p:nvCxnSpPr>
        <p:spPr>
          <a:xfrm rot="10800000">
            <a:off x="1524000" y="1828801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752600" y="1676401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7"/>
          <p:cNvCxnSpPr/>
          <p:nvPr/>
        </p:nvCxnSpPr>
        <p:spPr>
          <a:xfrm rot="10800000">
            <a:off x="1524000" y="48768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10800000">
            <a:off x="1752600" y="5029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авоъгълник 9"/>
          <p:cNvSpPr/>
          <p:nvPr/>
        </p:nvSpPr>
        <p:spPr>
          <a:xfrm>
            <a:off x="29636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1" name="Правоъгълник 10"/>
          <p:cNvSpPr/>
          <p:nvPr/>
        </p:nvSpPr>
        <p:spPr>
          <a:xfrm>
            <a:off x="5935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6316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+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6697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8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70784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7383294" y="2526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15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2971800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7" name="Правоъгълник 16"/>
          <p:cNvSpPr/>
          <p:nvPr/>
        </p:nvSpPr>
        <p:spPr>
          <a:xfrm>
            <a:off x="5943600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8" name="Правоъгълник 17"/>
          <p:cNvSpPr/>
          <p:nvPr/>
        </p:nvSpPr>
        <p:spPr>
          <a:xfrm>
            <a:off x="6316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9" name="Правоъгълник 18"/>
          <p:cNvSpPr/>
          <p:nvPr/>
        </p:nvSpPr>
        <p:spPr>
          <a:xfrm>
            <a:off x="6697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+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0" name="Правоъгълник 19"/>
          <p:cNvSpPr/>
          <p:nvPr/>
        </p:nvSpPr>
        <p:spPr>
          <a:xfrm>
            <a:off x="7078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1" name="Правоъгълник 20"/>
          <p:cNvSpPr/>
          <p:nvPr/>
        </p:nvSpPr>
        <p:spPr>
          <a:xfrm>
            <a:off x="7459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2" name="Правоъгълник 21"/>
          <p:cNvSpPr/>
          <p:nvPr/>
        </p:nvSpPr>
        <p:spPr>
          <a:xfrm>
            <a:off x="7840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3" name="Правоъгълник 22"/>
          <p:cNvSpPr/>
          <p:nvPr/>
        </p:nvSpPr>
        <p:spPr>
          <a:xfrm>
            <a:off x="8221494" y="2983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0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4" name="Правоъгълник 23"/>
          <p:cNvSpPr/>
          <p:nvPr/>
        </p:nvSpPr>
        <p:spPr>
          <a:xfrm>
            <a:off x="3116094" y="3429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5" name="Правоъгълник 24"/>
          <p:cNvSpPr/>
          <p:nvPr/>
        </p:nvSpPr>
        <p:spPr>
          <a:xfrm>
            <a:off x="5943600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6" name="Правоъгълник 25"/>
          <p:cNvSpPr/>
          <p:nvPr/>
        </p:nvSpPr>
        <p:spPr>
          <a:xfrm>
            <a:off x="6316494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+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7" name="Правоъгълник 26"/>
          <p:cNvSpPr/>
          <p:nvPr/>
        </p:nvSpPr>
        <p:spPr>
          <a:xfrm>
            <a:off x="6697494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8" name="Правоъгълник 27"/>
          <p:cNvSpPr/>
          <p:nvPr/>
        </p:nvSpPr>
        <p:spPr>
          <a:xfrm>
            <a:off x="7078494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29" name="Правоъгълник 28"/>
          <p:cNvSpPr/>
          <p:nvPr/>
        </p:nvSpPr>
        <p:spPr>
          <a:xfrm>
            <a:off x="7459494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30" name="Правоъгълник 29"/>
          <p:cNvSpPr/>
          <p:nvPr/>
        </p:nvSpPr>
        <p:spPr>
          <a:xfrm>
            <a:off x="7840494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31" name="Правоъгълник 30"/>
          <p:cNvSpPr/>
          <p:nvPr/>
        </p:nvSpPr>
        <p:spPr>
          <a:xfrm>
            <a:off x="8221494" y="34406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0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32" name="Правоъгълник 31"/>
          <p:cNvSpPr/>
          <p:nvPr/>
        </p:nvSpPr>
        <p:spPr>
          <a:xfrm>
            <a:off x="2895600" y="38978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33" name="Правоъгълник 32"/>
          <p:cNvSpPr/>
          <p:nvPr/>
        </p:nvSpPr>
        <p:spPr>
          <a:xfrm>
            <a:off x="5943600" y="38978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34" name="Правоъгълник 33"/>
          <p:cNvSpPr/>
          <p:nvPr/>
        </p:nvSpPr>
        <p:spPr>
          <a:xfrm>
            <a:off x="6316494" y="38978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35" name="Правоъгълник 34"/>
          <p:cNvSpPr/>
          <p:nvPr/>
        </p:nvSpPr>
        <p:spPr>
          <a:xfrm>
            <a:off x="6697494" y="38978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+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36" name="Правоъгълник 35"/>
          <p:cNvSpPr/>
          <p:nvPr/>
        </p:nvSpPr>
        <p:spPr>
          <a:xfrm>
            <a:off x="7078494" y="38978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5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37" name="Правоъгълник 36"/>
          <p:cNvSpPr/>
          <p:nvPr/>
        </p:nvSpPr>
        <p:spPr>
          <a:xfrm>
            <a:off x="7459494" y="38978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38" name="Правоъгълник 37"/>
          <p:cNvSpPr/>
          <p:nvPr/>
        </p:nvSpPr>
        <p:spPr>
          <a:xfrm>
            <a:off x="7840494" y="38978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1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39" name="Правоъгълник 38"/>
          <p:cNvSpPr/>
          <p:nvPr/>
        </p:nvSpPr>
        <p:spPr>
          <a:xfrm>
            <a:off x="8221494" y="38978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587746"/>
            <a:ext cx="7499350" cy="3212854"/>
          </a:xfrm>
        </p:spPr>
      </p:pic>
      <p:cxnSp>
        <p:nvCxnSpPr>
          <p:cNvPr id="5" name="Право съединение 4"/>
          <p:cNvCxnSpPr/>
          <p:nvPr/>
        </p:nvCxnSpPr>
        <p:spPr>
          <a:xfrm rot="10800000">
            <a:off x="1524000" y="1219201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аво съединение 5"/>
          <p:cNvCxnSpPr/>
          <p:nvPr/>
        </p:nvCxnSpPr>
        <p:spPr>
          <a:xfrm rot="10800000">
            <a:off x="1752600" y="1066801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524000" y="51816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7"/>
          <p:cNvCxnSpPr/>
          <p:nvPr/>
        </p:nvCxnSpPr>
        <p:spPr>
          <a:xfrm rot="10800000">
            <a:off x="1752600" y="53340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587746"/>
            <a:ext cx="7499350" cy="3212854"/>
          </a:xfrm>
        </p:spPr>
      </p:pic>
      <p:cxnSp>
        <p:nvCxnSpPr>
          <p:cNvPr id="5" name="Право съединение 4"/>
          <p:cNvCxnSpPr/>
          <p:nvPr/>
        </p:nvCxnSpPr>
        <p:spPr>
          <a:xfrm rot="10800000">
            <a:off x="1524000" y="1219201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аво съединение 5"/>
          <p:cNvCxnSpPr/>
          <p:nvPr/>
        </p:nvCxnSpPr>
        <p:spPr>
          <a:xfrm rot="10800000">
            <a:off x="1752600" y="1066801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524000" y="51816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7"/>
          <p:cNvCxnSpPr/>
          <p:nvPr/>
        </p:nvCxnSpPr>
        <p:spPr>
          <a:xfrm rot="10800000">
            <a:off x="1752600" y="53340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авоъгълник 8"/>
          <p:cNvSpPr/>
          <p:nvPr/>
        </p:nvSpPr>
        <p:spPr>
          <a:xfrm>
            <a:off x="19812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2354094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3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1" name="Правоъгълник 10"/>
          <p:cNvSpPr/>
          <p:nvPr/>
        </p:nvSpPr>
        <p:spPr>
          <a:xfrm>
            <a:off x="26670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-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30480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33528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36576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57150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587746"/>
            <a:ext cx="7499350" cy="3212854"/>
          </a:xfrm>
        </p:spPr>
      </p:pic>
      <p:cxnSp>
        <p:nvCxnSpPr>
          <p:cNvPr id="5" name="Право съединение 4"/>
          <p:cNvCxnSpPr/>
          <p:nvPr/>
        </p:nvCxnSpPr>
        <p:spPr>
          <a:xfrm rot="10800000">
            <a:off x="1524000" y="1219201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аво съединение 5"/>
          <p:cNvCxnSpPr/>
          <p:nvPr/>
        </p:nvCxnSpPr>
        <p:spPr>
          <a:xfrm rot="10800000">
            <a:off x="1752600" y="1066801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524000" y="51816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7"/>
          <p:cNvCxnSpPr/>
          <p:nvPr/>
        </p:nvCxnSpPr>
        <p:spPr>
          <a:xfrm rot="10800000">
            <a:off x="1752600" y="53340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авоъгълник 8"/>
          <p:cNvSpPr/>
          <p:nvPr/>
        </p:nvSpPr>
        <p:spPr>
          <a:xfrm>
            <a:off x="19812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2354094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3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1" name="Правоъгълник 10"/>
          <p:cNvSpPr/>
          <p:nvPr/>
        </p:nvSpPr>
        <p:spPr>
          <a:xfrm>
            <a:off x="26670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-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30480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33528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36576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57150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3657600" y="3669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5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587746"/>
            <a:ext cx="7499350" cy="3212854"/>
          </a:xfrm>
        </p:spPr>
      </p:pic>
      <p:cxnSp>
        <p:nvCxnSpPr>
          <p:cNvPr id="5" name="Право съединение 4"/>
          <p:cNvCxnSpPr/>
          <p:nvPr/>
        </p:nvCxnSpPr>
        <p:spPr>
          <a:xfrm rot="10800000">
            <a:off x="1524000" y="1219201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аво съединение 5"/>
          <p:cNvCxnSpPr/>
          <p:nvPr/>
        </p:nvCxnSpPr>
        <p:spPr>
          <a:xfrm rot="10800000">
            <a:off x="1752600" y="1066801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524000" y="51816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7"/>
          <p:cNvCxnSpPr/>
          <p:nvPr/>
        </p:nvCxnSpPr>
        <p:spPr>
          <a:xfrm rot="10800000">
            <a:off x="1752600" y="53340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авоъгълник 8"/>
          <p:cNvSpPr/>
          <p:nvPr/>
        </p:nvSpPr>
        <p:spPr>
          <a:xfrm>
            <a:off x="19812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2354094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3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1" name="Правоъгълник 10"/>
          <p:cNvSpPr/>
          <p:nvPr/>
        </p:nvSpPr>
        <p:spPr>
          <a:xfrm>
            <a:off x="26670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-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30480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33528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36576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57150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3657600" y="3669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5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7" name="Правоъгълник 16"/>
          <p:cNvSpPr/>
          <p:nvPr/>
        </p:nvSpPr>
        <p:spPr>
          <a:xfrm>
            <a:off x="7535694" y="3669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587746"/>
            <a:ext cx="7499350" cy="3212854"/>
          </a:xfrm>
        </p:spPr>
      </p:pic>
      <p:cxnSp>
        <p:nvCxnSpPr>
          <p:cNvPr id="5" name="Право съединение 4"/>
          <p:cNvCxnSpPr/>
          <p:nvPr/>
        </p:nvCxnSpPr>
        <p:spPr>
          <a:xfrm rot="10800000">
            <a:off x="1524000" y="1219201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аво съединение 5"/>
          <p:cNvCxnSpPr/>
          <p:nvPr/>
        </p:nvCxnSpPr>
        <p:spPr>
          <a:xfrm rot="10800000">
            <a:off x="1752600" y="1066801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524000" y="51816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аво съединение 7"/>
          <p:cNvCxnSpPr/>
          <p:nvPr/>
        </p:nvCxnSpPr>
        <p:spPr>
          <a:xfrm rot="10800000">
            <a:off x="1752600" y="53340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авоъгълник 8"/>
          <p:cNvSpPr/>
          <p:nvPr/>
        </p:nvSpPr>
        <p:spPr>
          <a:xfrm>
            <a:off x="19812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2354094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3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1" name="Правоъгълник 10"/>
          <p:cNvSpPr/>
          <p:nvPr/>
        </p:nvSpPr>
        <p:spPr>
          <a:xfrm>
            <a:off x="26670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-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30480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33528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36576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5715000" y="2133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3657600" y="3669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5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7" name="Правоъгълник 16"/>
          <p:cNvSpPr/>
          <p:nvPr/>
        </p:nvSpPr>
        <p:spPr>
          <a:xfrm>
            <a:off x="7535694" y="36692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8" name="Правоъгълник 17"/>
          <p:cNvSpPr/>
          <p:nvPr/>
        </p:nvSpPr>
        <p:spPr>
          <a:xfrm>
            <a:off x="6621294" y="43434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1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685800"/>
            <a:ext cx="7499350" cy="1858503"/>
          </a:xfrm>
        </p:spPr>
      </p:pic>
      <p:cxnSp>
        <p:nvCxnSpPr>
          <p:cNvPr id="6" name="Право съединение 5"/>
          <p:cNvCxnSpPr/>
          <p:nvPr/>
        </p:nvCxnSpPr>
        <p:spPr>
          <a:xfrm rot="10800000">
            <a:off x="1524000" y="28194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752600" y="29718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239 Kids Playing Football Illustrations &amp; Clip Art - iSto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467099"/>
            <a:ext cx="2857500" cy="2857501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1клас\pics\мат3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55190"/>
            <a:ext cx="8077200" cy="1431210"/>
          </a:xfrm>
          <a:prstGeom prst="rect">
            <a:avLst/>
          </a:prstGeom>
          <a:noFill/>
        </p:spPr>
      </p:pic>
      <p:pic>
        <p:nvPicPr>
          <p:cNvPr id="1027" name="Picture 3" descr="C:\Users\home\Desktop\1клас\pics\мат3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954" y="1600200"/>
            <a:ext cx="7985846" cy="426318"/>
          </a:xfrm>
          <a:prstGeom prst="rect">
            <a:avLst/>
          </a:prstGeom>
          <a:noFill/>
        </p:spPr>
      </p:pic>
      <p:cxnSp>
        <p:nvCxnSpPr>
          <p:cNvPr id="6" name="Право съединение 5"/>
          <p:cNvCxnSpPr/>
          <p:nvPr/>
        </p:nvCxnSpPr>
        <p:spPr>
          <a:xfrm rot="10800000">
            <a:off x="1600200" y="32766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828800" y="34290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аво съединение 10"/>
          <p:cNvCxnSpPr/>
          <p:nvPr/>
        </p:nvCxnSpPr>
        <p:spPr>
          <a:xfrm rot="10800000">
            <a:off x="1828800" y="3124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ово поле 7"/>
          <p:cNvSpPr txBox="1"/>
          <p:nvPr/>
        </p:nvSpPr>
        <p:spPr>
          <a:xfrm>
            <a:off x="1752600" y="167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685800"/>
            <a:ext cx="7499350" cy="1858503"/>
          </a:xfrm>
        </p:spPr>
      </p:pic>
      <p:cxnSp>
        <p:nvCxnSpPr>
          <p:cNvPr id="6" name="Право съединение 5"/>
          <p:cNvCxnSpPr/>
          <p:nvPr/>
        </p:nvCxnSpPr>
        <p:spPr>
          <a:xfrm rot="10800000">
            <a:off x="1524000" y="28194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752600" y="29718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239 Kids Playing Football Illustrations &amp; Clip Art - iSto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467099"/>
            <a:ext cx="2857500" cy="2857501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8" name="Правоъгълник 7"/>
          <p:cNvSpPr/>
          <p:nvPr/>
        </p:nvSpPr>
        <p:spPr>
          <a:xfrm>
            <a:off x="1896894" y="16764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8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2201694" y="16764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+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2506494" y="16764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1" name="Правоъгълник 10"/>
          <p:cNvSpPr/>
          <p:nvPr/>
        </p:nvSpPr>
        <p:spPr>
          <a:xfrm>
            <a:off x="2811294" y="16764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3116094" y="16764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1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3420894" y="16764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2362200" y="20690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14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685800"/>
            <a:ext cx="7499350" cy="1858503"/>
          </a:xfrm>
        </p:spPr>
      </p:pic>
      <p:cxnSp>
        <p:nvCxnSpPr>
          <p:cNvPr id="6" name="Право съединение 5"/>
          <p:cNvCxnSpPr/>
          <p:nvPr/>
        </p:nvCxnSpPr>
        <p:spPr>
          <a:xfrm rot="10800000">
            <a:off x="1524000" y="28194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752600" y="29718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239 Kids Playing Football Illustrations &amp; Clip Art - iSto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467099"/>
            <a:ext cx="2857500" cy="2857501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8" name="Правоъгълник 7"/>
          <p:cNvSpPr/>
          <p:nvPr/>
        </p:nvSpPr>
        <p:spPr>
          <a:xfrm>
            <a:off x="1896894" y="16764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8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2201694" y="16764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+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2506494" y="16764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1" name="Правоъгълник 10"/>
          <p:cNvSpPr/>
          <p:nvPr/>
        </p:nvSpPr>
        <p:spPr>
          <a:xfrm>
            <a:off x="2811294" y="16764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=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3116094" y="16764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1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3420894" y="16764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2362200" y="20690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5943600" y="17526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11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448710"/>
            <a:ext cx="7499350" cy="456290"/>
          </a:xfrm>
        </p:spPr>
      </p:pic>
      <p:pic>
        <p:nvPicPr>
          <p:cNvPr id="43010" name="Picture 2" descr="C:\Users\home\Desktop\1клас\pics\ц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-152400"/>
            <a:ext cx="1258584" cy="1600200"/>
          </a:xfrm>
          <a:prstGeom prst="rect">
            <a:avLst/>
          </a:prstGeom>
          <a:noFill/>
        </p:spPr>
      </p:pic>
      <p:pic>
        <p:nvPicPr>
          <p:cNvPr id="43011" name="Picture 3" descr="C:\Users\home\Desktop\1клас\pics\ц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105400"/>
            <a:ext cx="952500" cy="1847850"/>
          </a:xfrm>
          <a:prstGeom prst="rect">
            <a:avLst/>
          </a:prstGeom>
          <a:noFill/>
        </p:spPr>
      </p:pic>
      <p:pic>
        <p:nvPicPr>
          <p:cNvPr id="43012" name="Picture 4" descr="C:\Users\home\Desktop\1клас\pics\ц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2209800"/>
            <a:ext cx="1247775" cy="1533525"/>
          </a:xfrm>
          <a:prstGeom prst="rect">
            <a:avLst/>
          </a:prstGeom>
          <a:noFill/>
        </p:spPr>
      </p:pic>
      <p:pic>
        <p:nvPicPr>
          <p:cNvPr id="43013" name="Picture 5" descr="C:\Users\home\Desktop\1клас\pics\ц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4724400"/>
            <a:ext cx="1057275" cy="1743075"/>
          </a:xfrm>
          <a:prstGeom prst="rect">
            <a:avLst/>
          </a:prstGeom>
          <a:noFill/>
        </p:spPr>
      </p:pic>
      <p:pic>
        <p:nvPicPr>
          <p:cNvPr id="43014" name="Picture 6" descr="C:\Users\home\Desktop\1клас\pics\ц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3429000"/>
            <a:ext cx="1038225" cy="1809750"/>
          </a:xfrm>
          <a:prstGeom prst="rect">
            <a:avLst/>
          </a:prstGeom>
          <a:noFill/>
        </p:spPr>
      </p:pic>
      <p:pic>
        <p:nvPicPr>
          <p:cNvPr id="43015" name="Picture 7" descr="C:\Users\home\Desktop\1клас\pics\ц5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43400" y="2286000"/>
            <a:ext cx="1247775" cy="1600200"/>
          </a:xfrm>
          <a:prstGeom prst="rect">
            <a:avLst/>
          </a:prstGeom>
          <a:noFill/>
        </p:spPr>
      </p:pic>
      <p:pic>
        <p:nvPicPr>
          <p:cNvPr id="43016" name="Picture 8" descr="C:\Users\home\Desktop\1клас\pics\ц6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9200" y="4419600"/>
            <a:ext cx="866775" cy="1724025"/>
          </a:xfrm>
          <a:prstGeom prst="rect">
            <a:avLst/>
          </a:prstGeom>
          <a:noFill/>
        </p:spPr>
      </p:pic>
      <p:pic>
        <p:nvPicPr>
          <p:cNvPr id="43017" name="Picture 9" descr="C:\Users\home\Desktop\1клас\pics\ц7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43800" y="5029200"/>
            <a:ext cx="1143000" cy="1504950"/>
          </a:xfrm>
          <a:prstGeom prst="rect">
            <a:avLst/>
          </a:prstGeom>
          <a:noFill/>
        </p:spPr>
      </p:pic>
      <p:pic>
        <p:nvPicPr>
          <p:cNvPr id="43018" name="Picture 10" descr="C:\Users\home\Desktop\1клас\pics\ц8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00800" y="3429000"/>
            <a:ext cx="1038225" cy="1600200"/>
          </a:xfrm>
          <a:prstGeom prst="rect">
            <a:avLst/>
          </a:prstGeom>
          <a:noFill/>
        </p:spPr>
      </p:pic>
      <p:pic>
        <p:nvPicPr>
          <p:cNvPr id="43019" name="Picture 11" descr="C:\Users\home\Desktop\1клас\pics\ц9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91400" y="2209800"/>
            <a:ext cx="1085850" cy="1628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448710"/>
            <a:ext cx="7499350" cy="456290"/>
          </a:xfrm>
        </p:spPr>
      </p:pic>
      <p:pic>
        <p:nvPicPr>
          <p:cNvPr id="43010" name="Picture 2" descr="C:\Users\home\Desktop\1клас\pics\ц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-152400"/>
            <a:ext cx="1258584" cy="1600200"/>
          </a:xfrm>
          <a:prstGeom prst="rect">
            <a:avLst/>
          </a:prstGeom>
          <a:noFill/>
        </p:spPr>
      </p:pic>
      <p:pic>
        <p:nvPicPr>
          <p:cNvPr id="43011" name="Picture 3" descr="C:\Users\home\Desktop\1клас\pics\ц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105400"/>
            <a:ext cx="952500" cy="1847850"/>
          </a:xfrm>
          <a:prstGeom prst="rect">
            <a:avLst/>
          </a:prstGeom>
          <a:noFill/>
        </p:spPr>
      </p:pic>
      <p:pic>
        <p:nvPicPr>
          <p:cNvPr id="43012" name="Picture 4" descr="C:\Users\home\Desktop\1клас\pics\ц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2209800"/>
            <a:ext cx="1247775" cy="1533525"/>
          </a:xfrm>
          <a:prstGeom prst="rect">
            <a:avLst/>
          </a:prstGeom>
          <a:noFill/>
        </p:spPr>
      </p:pic>
      <p:pic>
        <p:nvPicPr>
          <p:cNvPr id="43013" name="Picture 5" descr="C:\Users\home\Desktop\1клас\pics\ц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4724400"/>
            <a:ext cx="1057275" cy="1743075"/>
          </a:xfrm>
          <a:prstGeom prst="rect">
            <a:avLst/>
          </a:prstGeom>
          <a:noFill/>
        </p:spPr>
      </p:pic>
      <p:pic>
        <p:nvPicPr>
          <p:cNvPr id="43014" name="Picture 6" descr="C:\Users\home\Desktop\1клас\pics\ц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3429000"/>
            <a:ext cx="1038225" cy="1809750"/>
          </a:xfrm>
          <a:prstGeom prst="rect">
            <a:avLst/>
          </a:prstGeom>
          <a:noFill/>
        </p:spPr>
      </p:pic>
      <p:pic>
        <p:nvPicPr>
          <p:cNvPr id="43015" name="Picture 7" descr="C:\Users\home\Desktop\1клас\pics\ц5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43400" y="2286000"/>
            <a:ext cx="1247775" cy="1600200"/>
          </a:xfrm>
          <a:prstGeom prst="rect">
            <a:avLst/>
          </a:prstGeom>
          <a:noFill/>
        </p:spPr>
      </p:pic>
      <p:pic>
        <p:nvPicPr>
          <p:cNvPr id="43016" name="Picture 8" descr="C:\Users\home\Desktop\1клас\pics\ц6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9200" y="4419600"/>
            <a:ext cx="866775" cy="1724025"/>
          </a:xfrm>
          <a:prstGeom prst="rect">
            <a:avLst/>
          </a:prstGeom>
          <a:noFill/>
        </p:spPr>
      </p:pic>
      <p:pic>
        <p:nvPicPr>
          <p:cNvPr id="43017" name="Picture 9" descr="C:\Users\home\Desktop\1клас\pics\ц7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43800" y="5029200"/>
            <a:ext cx="1143000" cy="1504950"/>
          </a:xfrm>
          <a:prstGeom prst="rect">
            <a:avLst/>
          </a:prstGeom>
          <a:noFill/>
        </p:spPr>
      </p:pic>
      <p:pic>
        <p:nvPicPr>
          <p:cNvPr id="43018" name="Picture 10" descr="C:\Users\home\Desktop\1клас\pics\ц8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00800" y="3429000"/>
            <a:ext cx="1038225" cy="1600200"/>
          </a:xfrm>
          <a:prstGeom prst="rect">
            <a:avLst/>
          </a:prstGeom>
          <a:noFill/>
        </p:spPr>
      </p:pic>
      <p:pic>
        <p:nvPicPr>
          <p:cNvPr id="43019" name="Picture 11" descr="C:\Users\home\Desktop\1клас\pics\ц9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91400" y="2209800"/>
            <a:ext cx="1085850" cy="1628775"/>
          </a:xfrm>
          <a:prstGeom prst="rect">
            <a:avLst/>
          </a:prstGeom>
          <a:noFill/>
        </p:spPr>
      </p:pic>
      <p:sp>
        <p:nvSpPr>
          <p:cNvPr id="13" name="Правоъгълник 12"/>
          <p:cNvSpPr/>
          <p:nvPr/>
        </p:nvSpPr>
        <p:spPr>
          <a:xfrm>
            <a:off x="2125494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448710"/>
            <a:ext cx="7499350" cy="456290"/>
          </a:xfrm>
        </p:spPr>
      </p:pic>
      <p:pic>
        <p:nvPicPr>
          <p:cNvPr id="43010" name="Picture 2" descr="C:\Users\home\Desktop\1клас\pics\ц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-152400"/>
            <a:ext cx="1258584" cy="1600200"/>
          </a:xfrm>
          <a:prstGeom prst="rect">
            <a:avLst/>
          </a:prstGeom>
          <a:noFill/>
        </p:spPr>
      </p:pic>
      <p:pic>
        <p:nvPicPr>
          <p:cNvPr id="43011" name="Picture 3" descr="C:\Users\home\Desktop\1клас\pics\ц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105400"/>
            <a:ext cx="952500" cy="1847850"/>
          </a:xfrm>
          <a:prstGeom prst="rect">
            <a:avLst/>
          </a:prstGeom>
          <a:noFill/>
        </p:spPr>
      </p:pic>
      <p:pic>
        <p:nvPicPr>
          <p:cNvPr id="43012" name="Picture 4" descr="C:\Users\home\Desktop\1клас\pics\ц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2209800"/>
            <a:ext cx="1247775" cy="1533525"/>
          </a:xfrm>
          <a:prstGeom prst="rect">
            <a:avLst/>
          </a:prstGeom>
          <a:noFill/>
        </p:spPr>
      </p:pic>
      <p:pic>
        <p:nvPicPr>
          <p:cNvPr id="43013" name="Picture 5" descr="C:\Users\home\Desktop\1клас\pics\ц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4724400"/>
            <a:ext cx="1057275" cy="1743075"/>
          </a:xfrm>
          <a:prstGeom prst="rect">
            <a:avLst/>
          </a:prstGeom>
          <a:noFill/>
        </p:spPr>
      </p:pic>
      <p:pic>
        <p:nvPicPr>
          <p:cNvPr id="43014" name="Picture 6" descr="C:\Users\home\Desktop\1клас\pics\ц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3429000"/>
            <a:ext cx="1038225" cy="1809750"/>
          </a:xfrm>
          <a:prstGeom prst="rect">
            <a:avLst/>
          </a:prstGeom>
          <a:noFill/>
        </p:spPr>
      </p:pic>
      <p:pic>
        <p:nvPicPr>
          <p:cNvPr id="43015" name="Picture 7" descr="C:\Users\home\Desktop\1клас\pics\ц5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43400" y="2286000"/>
            <a:ext cx="1247775" cy="1600200"/>
          </a:xfrm>
          <a:prstGeom prst="rect">
            <a:avLst/>
          </a:prstGeom>
          <a:noFill/>
        </p:spPr>
      </p:pic>
      <p:pic>
        <p:nvPicPr>
          <p:cNvPr id="43016" name="Picture 8" descr="C:\Users\home\Desktop\1клас\pics\ц6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9200" y="4419600"/>
            <a:ext cx="866775" cy="1724025"/>
          </a:xfrm>
          <a:prstGeom prst="rect">
            <a:avLst/>
          </a:prstGeom>
          <a:noFill/>
        </p:spPr>
      </p:pic>
      <p:pic>
        <p:nvPicPr>
          <p:cNvPr id="43017" name="Picture 9" descr="C:\Users\home\Desktop\1клас\pics\ц7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43800" y="5029200"/>
            <a:ext cx="1143000" cy="1504950"/>
          </a:xfrm>
          <a:prstGeom prst="rect">
            <a:avLst/>
          </a:prstGeom>
          <a:noFill/>
        </p:spPr>
      </p:pic>
      <p:pic>
        <p:nvPicPr>
          <p:cNvPr id="43018" name="Picture 10" descr="C:\Users\home\Desktop\1клас\pics\ц8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00800" y="3429000"/>
            <a:ext cx="1038225" cy="1600200"/>
          </a:xfrm>
          <a:prstGeom prst="rect">
            <a:avLst/>
          </a:prstGeom>
          <a:noFill/>
        </p:spPr>
      </p:pic>
      <p:pic>
        <p:nvPicPr>
          <p:cNvPr id="43019" name="Picture 11" descr="C:\Users\home\Desktop\1клас\pics\ц9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91400" y="2209800"/>
            <a:ext cx="1085850" cy="1628775"/>
          </a:xfrm>
          <a:prstGeom prst="rect">
            <a:avLst/>
          </a:prstGeom>
          <a:noFill/>
        </p:spPr>
      </p:pic>
      <p:sp>
        <p:nvSpPr>
          <p:cNvPr id="13" name="Правоъгълник 12"/>
          <p:cNvSpPr/>
          <p:nvPr/>
        </p:nvSpPr>
        <p:spPr>
          <a:xfrm>
            <a:off x="2125494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3886200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3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448710"/>
            <a:ext cx="7499350" cy="456290"/>
          </a:xfrm>
        </p:spPr>
      </p:pic>
      <p:pic>
        <p:nvPicPr>
          <p:cNvPr id="43010" name="Picture 2" descr="C:\Users\home\Desktop\1клас\pics\ц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-152400"/>
            <a:ext cx="1258584" cy="1600200"/>
          </a:xfrm>
          <a:prstGeom prst="rect">
            <a:avLst/>
          </a:prstGeom>
          <a:noFill/>
        </p:spPr>
      </p:pic>
      <p:pic>
        <p:nvPicPr>
          <p:cNvPr id="43011" name="Picture 3" descr="C:\Users\home\Desktop\1клас\pics\ц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105400"/>
            <a:ext cx="952500" cy="1847850"/>
          </a:xfrm>
          <a:prstGeom prst="rect">
            <a:avLst/>
          </a:prstGeom>
          <a:noFill/>
        </p:spPr>
      </p:pic>
      <p:pic>
        <p:nvPicPr>
          <p:cNvPr id="43012" name="Picture 4" descr="C:\Users\home\Desktop\1клас\pics\ц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2209800"/>
            <a:ext cx="1247775" cy="1533525"/>
          </a:xfrm>
          <a:prstGeom prst="rect">
            <a:avLst/>
          </a:prstGeom>
          <a:noFill/>
        </p:spPr>
      </p:pic>
      <p:pic>
        <p:nvPicPr>
          <p:cNvPr id="43013" name="Picture 5" descr="C:\Users\home\Desktop\1клас\pics\ц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4724400"/>
            <a:ext cx="1057275" cy="1743075"/>
          </a:xfrm>
          <a:prstGeom prst="rect">
            <a:avLst/>
          </a:prstGeom>
          <a:noFill/>
        </p:spPr>
      </p:pic>
      <p:pic>
        <p:nvPicPr>
          <p:cNvPr id="43014" name="Picture 6" descr="C:\Users\home\Desktop\1клас\pics\ц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3429000"/>
            <a:ext cx="1038225" cy="1809750"/>
          </a:xfrm>
          <a:prstGeom prst="rect">
            <a:avLst/>
          </a:prstGeom>
          <a:noFill/>
        </p:spPr>
      </p:pic>
      <p:pic>
        <p:nvPicPr>
          <p:cNvPr id="43015" name="Picture 7" descr="C:\Users\home\Desktop\1клас\pics\ц5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43400" y="2286000"/>
            <a:ext cx="1247775" cy="1600200"/>
          </a:xfrm>
          <a:prstGeom prst="rect">
            <a:avLst/>
          </a:prstGeom>
          <a:noFill/>
        </p:spPr>
      </p:pic>
      <p:pic>
        <p:nvPicPr>
          <p:cNvPr id="43016" name="Picture 8" descr="C:\Users\home\Desktop\1клас\pics\ц6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9200" y="4419600"/>
            <a:ext cx="866775" cy="1724025"/>
          </a:xfrm>
          <a:prstGeom prst="rect">
            <a:avLst/>
          </a:prstGeom>
          <a:noFill/>
        </p:spPr>
      </p:pic>
      <p:pic>
        <p:nvPicPr>
          <p:cNvPr id="43017" name="Picture 9" descr="C:\Users\home\Desktop\1клас\pics\ц7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43800" y="5029200"/>
            <a:ext cx="1143000" cy="1504950"/>
          </a:xfrm>
          <a:prstGeom prst="rect">
            <a:avLst/>
          </a:prstGeom>
          <a:noFill/>
        </p:spPr>
      </p:pic>
      <p:pic>
        <p:nvPicPr>
          <p:cNvPr id="43018" name="Picture 10" descr="C:\Users\home\Desktop\1клас\pics\ц8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00800" y="3429000"/>
            <a:ext cx="1038225" cy="1600200"/>
          </a:xfrm>
          <a:prstGeom prst="rect">
            <a:avLst/>
          </a:prstGeom>
          <a:noFill/>
        </p:spPr>
      </p:pic>
      <p:pic>
        <p:nvPicPr>
          <p:cNvPr id="43019" name="Picture 11" descr="C:\Users\home\Desktop\1клас\pics\ц9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91400" y="2209800"/>
            <a:ext cx="1085850" cy="1628775"/>
          </a:xfrm>
          <a:prstGeom prst="rect">
            <a:avLst/>
          </a:prstGeom>
          <a:noFill/>
        </p:spPr>
      </p:pic>
      <p:sp>
        <p:nvSpPr>
          <p:cNvPr id="13" name="Правоъгълник 12"/>
          <p:cNvSpPr/>
          <p:nvPr/>
        </p:nvSpPr>
        <p:spPr>
          <a:xfrm>
            <a:off x="2125494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3886200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3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5638800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448710"/>
            <a:ext cx="7499350" cy="456290"/>
          </a:xfrm>
        </p:spPr>
      </p:pic>
      <p:pic>
        <p:nvPicPr>
          <p:cNvPr id="43010" name="Picture 2" descr="C:\Users\home\Desktop\1клас\pics\ц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-152400"/>
            <a:ext cx="1258584" cy="1600200"/>
          </a:xfrm>
          <a:prstGeom prst="rect">
            <a:avLst/>
          </a:prstGeom>
          <a:noFill/>
        </p:spPr>
      </p:pic>
      <p:pic>
        <p:nvPicPr>
          <p:cNvPr id="43011" name="Picture 3" descr="C:\Users\home\Desktop\1клас\pics\ц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105400"/>
            <a:ext cx="952500" cy="1847850"/>
          </a:xfrm>
          <a:prstGeom prst="rect">
            <a:avLst/>
          </a:prstGeom>
          <a:noFill/>
        </p:spPr>
      </p:pic>
      <p:pic>
        <p:nvPicPr>
          <p:cNvPr id="43012" name="Picture 4" descr="C:\Users\home\Desktop\1клас\pics\ц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2209800"/>
            <a:ext cx="1247775" cy="1533525"/>
          </a:xfrm>
          <a:prstGeom prst="rect">
            <a:avLst/>
          </a:prstGeom>
          <a:noFill/>
        </p:spPr>
      </p:pic>
      <p:pic>
        <p:nvPicPr>
          <p:cNvPr id="43013" name="Picture 5" descr="C:\Users\home\Desktop\1клас\pics\ц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4724400"/>
            <a:ext cx="1057275" cy="1743075"/>
          </a:xfrm>
          <a:prstGeom prst="rect">
            <a:avLst/>
          </a:prstGeom>
          <a:noFill/>
        </p:spPr>
      </p:pic>
      <p:pic>
        <p:nvPicPr>
          <p:cNvPr id="43014" name="Picture 6" descr="C:\Users\home\Desktop\1клас\pics\ц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3429000"/>
            <a:ext cx="1038225" cy="1809750"/>
          </a:xfrm>
          <a:prstGeom prst="rect">
            <a:avLst/>
          </a:prstGeom>
          <a:noFill/>
        </p:spPr>
      </p:pic>
      <p:pic>
        <p:nvPicPr>
          <p:cNvPr id="43015" name="Picture 7" descr="C:\Users\home\Desktop\1клас\pics\ц5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43400" y="2286000"/>
            <a:ext cx="1247775" cy="1600200"/>
          </a:xfrm>
          <a:prstGeom prst="rect">
            <a:avLst/>
          </a:prstGeom>
          <a:noFill/>
        </p:spPr>
      </p:pic>
      <p:pic>
        <p:nvPicPr>
          <p:cNvPr id="43016" name="Picture 8" descr="C:\Users\home\Desktop\1клас\pics\ц6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9200" y="4419600"/>
            <a:ext cx="866775" cy="1724025"/>
          </a:xfrm>
          <a:prstGeom prst="rect">
            <a:avLst/>
          </a:prstGeom>
          <a:noFill/>
        </p:spPr>
      </p:pic>
      <p:pic>
        <p:nvPicPr>
          <p:cNvPr id="43017" name="Picture 9" descr="C:\Users\home\Desktop\1клас\pics\ц7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43800" y="5029200"/>
            <a:ext cx="1143000" cy="1504950"/>
          </a:xfrm>
          <a:prstGeom prst="rect">
            <a:avLst/>
          </a:prstGeom>
          <a:noFill/>
        </p:spPr>
      </p:pic>
      <p:pic>
        <p:nvPicPr>
          <p:cNvPr id="43018" name="Picture 10" descr="C:\Users\home\Desktop\1клас\pics\ц8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00800" y="3429000"/>
            <a:ext cx="1038225" cy="1600200"/>
          </a:xfrm>
          <a:prstGeom prst="rect">
            <a:avLst/>
          </a:prstGeom>
          <a:noFill/>
        </p:spPr>
      </p:pic>
      <p:pic>
        <p:nvPicPr>
          <p:cNvPr id="43019" name="Picture 11" descr="C:\Users\home\Desktop\1клас\pics\ц9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91400" y="2209800"/>
            <a:ext cx="1085850" cy="1628775"/>
          </a:xfrm>
          <a:prstGeom prst="rect">
            <a:avLst/>
          </a:prstGeom>
          <a:noFill/>
        </p:spPr>
      </p:pic>
      <p:sp>
        <p:nvSpPr>
          <p:cNvPr id="13" name="Правоъгълник 12"/>
          <p:cNvSpPr/>
          <p:nvPr/>
        </p:nvSpPr>
        <p:spPr>
          <a:xfrm>
            <a:off x="2125494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3886200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3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5638800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7154694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0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7" name="Правоъгълник 16"/>
          <p:cNvSpPr/>
          <p:nvPr/>
        </p:nvSpPr>
        <p:spPr>
          <a:xfrm>
            <a:off x="7916694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448710"/>
            <a:ext cx="7499350" cy="456290"/>
          </a:xfrm>
        </p:spPr>
      </p:pic>
      <p:pic>
        <p:nvPicPr>
          <p:cNvPr id="43010" name="Picture 2" descr="C:\Users\home\Desktop\1клас\pics\ц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-152400"/>
            <a:ext cx="1258584" cy="1600200"/>
          </a:xfrm>
          <a:prstGeom prst="rect">
            <a:avLst/>
          </a:prstGeom>
          <a:noFill/>
        </p:spPr>
      </p:pic>
      <p:pic>
        <p:nvPicPr>
          <p:cNvPr id="43011" name="Picture 3" descr="C:\Users\home\Desktop\1клас\pics\ц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105400"/>
            <a:ext cx="952500" cy="1847850"/>
          </a:xfrm>
          <a:prstGeom prst="rect">
            <a:avLst/>
          </a:prstGeom>
          <a:noFill/>
        </p:spPr>
      </p:pic>
      <p:pic>
        <p:nvPicPr>
          <p:cNvPr id="43012" name="Picture 4" descr="C:\Users\home\Desktop\1клас\pics\ц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2209800"/>
            <a:ext cx="1247775" cy="1533525"/>
          </a:xfrm>
          <a:prstGeom prst="rect">
            <a:avLst/>
          </a:prstGeom>
          <a:noFill/>
        </p:spPr>
      </p:pic>
      <p:pic>
        <p:nvPicPr>
          <p:cNvPr id="43013" name="Picture 5" descr="C:\Users\home\Desktop\1клас\pics\ц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4724400"/>
            <a:ext cx="1057275" cy="1743075"/>
          </a:xfrm>
          <a:prstGeom prst="rect">
            <a:avLst/>
          </a:prstGeom>
          <a:noFill/>
        </p:spPr>
      </p:pic>
      <p:pic>
        <p:nvPicPr>
          <p:cNvPr id="43014" name="Picture 6" descr="C:\Users\home\Desktop\1клас\pics\ц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3429000"/>
            <a:ext cx="1038225" cy="1809750"/>
          </a:xfrm>
          <a:prstGeom prst="rect">
            <a:avLst/>
          </a:prstGeom>
          <a:noFill/>
        </p:spPr>
      </p:pic>
      <p:pic>
        <p:nvPicPr>
          <p:cNvPr id="43015" name="Picture 7" descr="C:\Users\home\Desktop\1клас\pics\ц5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43400" y="2286000"/>
            <a:ext cx="1247775" cy="1600200"/>
          </a:xfrm>
          <a:prstGeom prst="rect">
            <a:avLst/>
          </a:prstGeom>
          <a:noFill/>
        </p:spPr>
      </p:pic>
      <p:pic>
        <p:nvPicPr>
          <p:cNvPr id="43016" name="Picture 8" descr="C:\Users\home\Desktop\1клас\pics\ц6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9200" y="4419600"/>
            <a:ext cx="866775" cy="1724025"/>
          </a:xfrm>
          <a:prstGeom prst="rect">
            <a:avLst/>
          </a:prstGeom>
          <a:noFill/>
        </p:spPr>
      </p:pic>
      <p:pic>
        <p:nvPicPr>
          <p:cNvPr id="43017" name="Picture 9" descr="C:\Users\home\Desktop\1клас\pics\ц7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43800" y="5029200"/>
            <a:ext cx="1143000" cy="1504950"/>
          </a:xfrm>
          <a:prstGeom prst="rect">
            <a:avLst/>
          </a:prstGeom>
          <a:noFill/>
        </p:spPr>
      </p:pic>
      <p:pic>
        <p:nvPicPr>
          <p:cNvPr id="43018" name="Picture 10" descr="C:\Users\home\Desktop\1клас\pics\ц8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00800" y="3429000"/>
            <a:ext cx="1038225" cy="1600200"/>
          </a:xfrm>
          <a:prstGeom prst="rect">
            <a:avLst/>
          </a:prstGeom>
          <a:noFill/>
        </p:spPr>
      </p:pic>
      <p:pic>
        <p:nvPicPr>
          <p:cNvPr id="43019" name="Picture 11" descr="C:\Users\home\Desktop\1клас\pics\ц9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91400" y="2209800"/>
            <a:ext cx="1085850" cy="1628775"/>
          </a:xfrm>
          <a:prstGeom prst="rect">
            <a:avLst/>
          </a:prstGeom>
          <a:noFill/>
        </p:spPr>
      </p:pic>
      <p:sp>
        <p:nvSpPr>
          <p:cNvPr id="13" name="Правоъгълник 12"/>
          <p:cNvSpPr/>
          <p:nvPr/>
        </p:nvSpPr>
        <p:spPr>
          <a:xfrm>
            <a:off x="2125494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3886200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3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5638800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7154694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7" name="Правоъгълник 16"/>
          <p:cNvSpPr/>
          <p:nvPr/>
        </p:nvSpPr>
        <p:spPr>
          <a:xfrm>
            <a:off x="7916694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3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онтейнер за съдържание 3" descr="мат31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448710"/>
            <a:ext cx="7499350" cy="456290"/>
          </a:xfrm>
        </p:spPr>
      </p:pic>
      <p:pic>
        <p:nvPicPr>
          <p:cNvPr id="43010" name="Picture 2" descr="C:\Users\home\Desktop\1клас\pics\ц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-152400"/>
            <a:ext cx="1258584" cy="1600200"/>
          </a:xfrm>
          <a:prstGeom prst="rect">
            <a:avLst/>
          </a:prstGeom>
          <a:noFill/>
        </p:spPr>
      </p:pic>
      <p:pic>
        <p:nvPicPr>
          <p:cNvPr id="43011" name="Picture 3" descr="C:\Users\home\Desktop\1клас\pics\ц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105400"/>
            <a:ext cx="952500" cy="1847850"/>
          </a:xfrm>
          <a:prstGeom prst="rect">
            <a:avLst/>
          </a:prstGeom>
          <a:noFill/>
        </p:spPr>
      </p:pic>
      <p:pic>
        <p:nvPicPr>
          <p:cNvPr id="43012" name="Picture 4" descr="C:\Users\home\Desktop\1клас\pics\ц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2209800"/>
            <a:ext cx="1247775" cy="1533525"/>
          </a:xfrm>
          <a:prstGeom prst="rect">
            <a:avLst/>
          </a:prstGeom>
          <a:noFill/>
        </p:spPr>
      </p:pic>
      <p:pic>
        <p:nvPicPr>
          <p:cNvPr id="43013" name="Picture 5" descr="C:\Users\home\Desktop\1клас\pics\ц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4724400"/>
            <a:ext cx="1057275" cy="1743075"/>
          </a:xfrm>
          <a:prstGeom prst="rect">
            <a:avLst/>
          </a:prstGeom>
          <a:noFill/>
        </p:spPr>
      </p:pic>
      <p:pic>
        <p:nvPicPr>
          <p:cNvPr id="43014" name="Picture 6" descr="C:\Users\home\Desktop\1клас\pics\ц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3429000"/>
            <a:ext cx="1038225" cy="1809750"/>
          </a:xfrm>
          <a:prstGeom prst="rect">
            <a:avLst/>
          </a:prstGeom>
          <a:noFill/>
        </p:spPr>
      </p:pic>
      <p:pic>
        <p:nvPicPr>
          <p:cNvPr id="43015" name="Picture 7" descr="C:\Users\home\Desktop\1клас\pics\ц5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43400" y="2286000"/>
            <a:ext cx="1247775" cy="1600200"/>
          </a:xfrm>
          <a:prstGeom prst="rect">
            <a:avLst/>
          </a:prstGeom>
          <a:noFill/>
        </p:spPr>
      </p:pic>
      <p:pic>
        <p:nvPicPr>
          <p:cNvPr id="43016" name="Picture 8" descr="C:\Users\home\Desktop\1клас\pics\ц6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9200" y="4419600"/>
            <a:ext cx="866775" cy="1724025"/>
          </a:xfrm>
          <a:prstGeom prst="rect">
            <a:avLst/>
          </a:prstGeom>
          <a:noFill/>
        </p:spPr>
      </p:pic>
      <p:pic>
        <p:nvPicPr>
          <p:cNvPr id="43017" name="Picture 9" descr="C:\Users\home\Desktop\1клас\pics\ц7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43800" y="5029200"/>
            <a:ext cx="1143000" cy="1504950"/>
          </a:xfrm>
          <a:prstGeom prst="rect">
            <a:avLst/>
          </a:prstGeom>
          <a:noFill/>
        </p:spPr>
      </p:pic>
      <p:pic>
        <p:nvPicPr>
          <p:cNvPr id="43018" name="Picture 10" descr="C:\Users\home\Desktop\1клас\pics\ц8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00800" y="3429000"/>
            <a:ext cx="1038225" cy="1600200"/>
          </a:xfrm>
          <a:prstGeom prst="rect">
            <a:avLst/>
          </a:prstGeom>
          <a:noFill/>
        </p:spPr>
      </p:pic>
      <p:pic>
        <p:nvPicPr>
          <p:cNvPr id="43019" name="Picture 11" descr="C:\Users\home\Desktop\1клас\pics\ц9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91400" y="2209800"/>
            <a:ext cx="1085850" cy="1628775"/>
          </a:xfrm>
          <a:prstGeom prst="rect">
            <a:avLst/>
          </a:prstGeom>
          <a:noFill/>
        </p:spPr>
      </p:pic>
      <p:sp>
        <p:nvSpPr>
          <p:cNvPr id="13" name="Правоъгълник 12"/>
          <p:cNvSpPr/>
          <p:nvPr/>
        </p:nvSpPr>
        <p:spPr>
          <a:xfrm>
            <a:off x="2125494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3886200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3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5638800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7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7154694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7" name="Правоъгълник 16"/>
          <p:cNvSpPr/>
          <p:nvPr/>
        </p:nvSpPr>
        <p:spPr>
          <a:xfrm>
            <a:off x="7916694" y="1524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1клас\pics\мат3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55190"/>
            <a:ext cx="8077200" cy="1431210"/>
          </a:xfrm>
          <a:prstGeom prst="rect">
            <a:avLst/>
          </a:prstGeom>
          <a:noFill/>
        </p:spPr>
      </p:pic>
      <p:pic>
        <p:nvPicPr>
          <p:cNvPr id="1027" name="Picture 3" descr="C:\Users\home\Desktop\1клас\pics\мат3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954" y="1600200"/>
            <a:ext cx="7985846" cy="426318"/>
          </a:xfrm>
          <a:prstGeom prst="rect">
            <a:avLst/>
          </a:prstGeom>
          <a:noFill/>
        </p:spPr>
      </p:pic>
      <p:cxnSp>
        <p:nvCxnSpPr>
          <p:cNvPr id="6" name="Право съединение 5"/>
          <p:cNvCxnSpPr/>
          <p:nvPr/>
        </p:nvCxnSpPr>
        <p:spPr>
          <a:xfrm rot="10800000">
            <a:off x="1600200" y="32766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828800" y="34290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аво съединение 10"/>
          <p:cNvCxnSpPr/>
          <p:nvPr/>
        </p:nvCxnSpPr>
        <p:spPr>
          <a:xfrm rot="10800000">
            <a:off x="1828800" y="3124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ово поле 7"/>
          <p:cNvSpPr txBox="1"/>
          <p:nvPr/>
        </p:nvSpPr>
        <p:spPr>
          <a:xfrm>
            <a:off x="1752600" y="167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32926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12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1клас\pics\мат3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55190"/>
            <a:ext cx="8077200" cy="1431210"/>
          </a:xfrm>
          <a:prstGeom prst="rect">
            <a:avLst/>
          </a:prstGeom>
          <a:noFill/>
        </p:spPr>
      </p:pic>
      <p:pic>
        <p:nvPicPr>
          <p:cNvPr id="1027" name="Picture 3" descr="C:\Users\home\Desktop\1клас\pics\мат3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954" y="1600200"/>
            <a:ext cx="7985846" cy="426318"/>
          </a:xfrm>
          <a:prstGeom prst="rect">
            <a:avLst/>
          </a:prstGeom>
          <a:noFill/>
        </p:spPr>
      </p:pic>
      <p:cxnSp>
        <p:nvCxnSpPr>
          <p:cNvPr id="6" name="Право съединение 5"/>
          <p:cNvCxnSpPr/>
          <p:nvPr/>
        </p:nvCxnSpPr>
        <p:spPr>
          <a:xfrm rot="10800000">
            <a:off x="1600200" y="32766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828800" y="34290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аво съединение 10"/>
          <p:cNvCxnSpPr/>
          <p:nvPr/>
        </p:nvCxnSpPr>
        <p:spPr>
          <a:xfrm rot="10800000">
            <a:off x="1828800" y="3124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ово поле 7"/>
          <p:cNvSpPr txBox="1"/>
          <p:nvPr/>
        </p:nvSpPr>
        <p:spPr>
          <a:xfrm>
            <a:off x="1752600" y="167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32926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48768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1клас\pics\мат3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55190"/>
            <a:ext cx="8077200" cy="1431210"/>
          </a:xfrm>
          <a:prstGeom prst="rect">
            <a:avLst/>
          </a:prstGeom>
          <a:noFill/>
        </p:spPr>
      </p:pic>
      <p:pic>
        <p:nvPicPr>
          <p:cNvPr id="1027" name="Picture 3" descr="C:\Users\home\Desktop\1клас\pics\мат3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954" y="1600200"/>
            <a:ext cx="7985846" cy="426318"/>
          </a:xfrm>
          <a:prstGeom prst="rect">
            <a:avLst/>
          </a:prstGeom>
          <a:noFill/>
        </p:spPr>
      </p:pic>
      <p:cxnSp>
        <p:nvCxnSpPr>
          <p:cNvPr id="6" name="Право съединение 5"/>
          <p:cNvCxnSpPr/>
          <p:nvPr/>
        </p:nvCxnSpPr>
        <p:spPr>
          <a:xfrm rot="10800000">
            <a:off x="1600200" y="32766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828800" y="34290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аво съединение 10"/>
          <p:cNvCxnSpPr/>
          <p:nvPr/>
        </p:nvCxnSpPr>
        <p:spPr>
          <a:xfrm rot="10800000">
            <a:off x="1828800" y="3124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ово поле 7"/>
          <p:cNvSpPr txBox="1"/>
          <p:nvPr/>
        </p:nvSpPr>
        <p:spPr>
          <a:xfrm>
            <a:off x="1752600" y="167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32926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48768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64168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16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1клас\pics\мат3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55190"/>
            <a:ext cx="8077200" cy="1431210"/>
          </a:xfrm>
          <a:prstGeom prst="rect">
            <a:avLst/>
          </a:prstGeom>
          <a:noFill/>
        </p:spPr>
      </p:pic>
      <p:pic>
        <p:nvPicPr>
          <p:cNvPr id="1027" name="Picture 3" descr="C:\Users\home\Desktop\1клас\pics\мат3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954" y="1600200"/>
            <a:ext cx="7985846" cy="426318"/>
          </a:xfrm>
          <a:prstGeom prst="rect">
            <a:avLst/>
          </a:prstGeom>
          <a:noFill/>
        </p:spPr>
      </p:pic>
      <p:cxnSp>
        <p:nvCxnSpPr>
          <p:cNvPr id="6" name="Право съединение 5"/>
          <p:cNvCxnSpPr/>
          <p:nvPr/>
        </p:nvCxnSpPr>
        <p:spPr>
          <a:xfrm rot="10800000">
            <a:off x="1600200" y="32766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828800" y="34290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аво съединение 10"/>
          <p:cNvCxnSpPr/>
          <p:nvPr/>
        </p:nvCxnSpPr>
        <p:spPr>
          <a:xfrm rot="10800000">
            <a:off x="1828800" y="3124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ово поле 7"/>
          <p:cNvSpPr txBox="1"/>
          <p:nvPr/>
        </p:nvSpPr>
        <p:spPr>
          <a:xfrm>
            <a:off x="1752600" y="167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32926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48768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64168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80772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1клас\pics\мат3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55190"/>
            <a:ext cx="8077200" cy="1431210"/>
          </a:xfrm>
          <a:prstGeom prst="rect">
            <a:avLst/>
          </a:prstGeom>
          <a:noFill/>
        </p:spPr>
      </p:pic>
      <p:pic>
        <p:nvPicPr>
          <p:cNvPr id="1027" name="Picture 3" descr="C:\Users\home\Desktop\1клас\pics\мат3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954" y="1600200"/>
            <a:ext cx="7985846" cy="426318"/>
          </a:xfrm>
          <a:prstGeom prst="rect">
            <a:avLst/>
          </a:prstGeom>
          <a:noFill/>
        </p:spPr>
      </p:pic>
      <p:cxnSp>
        <p:nvCxnSpPr>
          <p:cNvPr id="6" name="Право съединение 5"/>
          <p:cNvCxnSpPr/>
          <p:nvPr/>
        </p:nvCxnSpPr>
        <p:spPr>
          <a:xfrm rot="10800000">
            <a:off x="1600200" y="32766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828800" y="34290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аво съединение 10"/>
          <p:cNvCxnSpPr/>
          <p:nvPr/>
        </p:nvCxnSpPr>
        <p:spPr>
          <a:xfrm rot="10800000">
            <a:off x="1828800" y="3124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ово поле 7"/>
          <p:cNvSpPr txBox="1"/>
          <p:nvPr/>
        </p:nvSpPr>
        <p:spPr>
          <a:xfrm>
            <a:off x="1752600" y="167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32926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48768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64168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80772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2286000" y="4572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18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ome\Desktop\1клас\pics\мат3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55190"/>
            <a:ext cx="8077200" cy="1431210"/>
          </a:xfrm>
          <a:prstGeom prst="rect">
            <a:avLst/>
          </a:prstGeom>
          <a:noFill/>
        </p:spPr>
      </p:pic>
      <p:pic>
        <p:nvPicPr>
          <p:cNvPr id="1027" name="Picture 3" descr="C:\Users\home\Desktop\1клас\pics\мат3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1954" y="1600200"/>
            <a:ext cx="7985846" cy="426318"/>
          </a:xfrm>
          <a:prstGeom prst="rect">
            <a:avLst/>
          </a:prstGeom>
          <a:noFill/>
        </p:spPr>
      </p:pic>
      <p:cxnSp>
        <p:nvCxnSpPr>
          <p:cNvPr id="6" name="Право съединение 5"/>
          <p:cNvCxnSpPr/>
          <p:nvPr/>
        </p:nvCxnSpPr>
        <p:spPr>
          <a:xfrm rot="10800000">
            <a:off x="1600200" y="3276600"/>
            <a:ext cx="7162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/>
          <p:cNvCxnSpPr/>
          <p:nvPr/>
        </p:nvCxnSpPr>
        <p:spPr>
          <a:xfrm rot="10800000">
            <a:off x="1828800" y="34290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аво съединение 10"/>
          <p:cNvCxnSpPr/>
          <p:nvPr/>
        </p:nvCxnSpPr>
        <p:spPr>
          <a:xfrm rot="10800000">
            <a:off x="1828800" y="3124200"/>
            <a:ext cx="670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Текстово поле 7"/>
          <p:cNvSpPr txBox="1"/>
          <p:nvPr/>
        </p:nvSpPr>
        <p:spPr>
          <a:xfrm>
            <a:off x="1752600" y="167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9" name="Правоъгълник 8"/>
          <p:cNvSpPr/>
          <p:nvPr/>
        </p:nvSpPr>
        <p:spPr>
          <a:xfrm>
            <a:off x="32926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0" name="Правоъгълник 9"/>
          <p:cNvSpPr/>
          <p:nvPr/>
        </p:nvSpPr>
        <p:spPr>
          <a:xfrm>
            <a:off x="48768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Cambria" pitchFamily="18" charset="0"/>
              </a:rPr>
              <a:t>2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6416854" y="16764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16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3" name="Правоъгълник 12"/>
          <p:cNvSpPr/>
          <p:nvPr/>
        </p:nvSpPr>
        <p:spPr>
          <a:xfrm>
            <a:off x="8077200" y="1676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dirty="0">
                <a:latin typeface="Cambria" pitchFamily="18" charset="0"/>
              </a:rPr>
              <a:t>4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2286000" y="4572000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18</a:t>
            </a:r>
            <a:endParaRPr lang="bg-BG" dirty="0">
              <a:latin typeface="Cambria" pitchFamily="18" charset="0"/>
            </a:endParaRPr>
          </a:p>
        </p:txBody>
      </p:sp>
      <p:sp>
        <p:nvSpPr>
          <p:cNvPr id="15" name="Правоъгълник 14"/>
          <p:cNvSpPr/>
          <p:nvPr/>
        </p:nvSpPr>
        <p:spPr>
          <a:xfrm>
            <a:off x="2286000" y="4888468"/>
            <a:ext cx="4653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>
                <a:latin typeface="Cambria" pitchFamily="18" charset="0"/>
              </a:rPr>
              <a:t>14</a:t>
            </a:r>
            <a:endParaRPr lang="bg-BG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ънцестоене">
  <a:themeElements>
    <a:clrScheme name="Открито място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лънцестоен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лънцестоен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136</TotalTime>
  <Words>275</Words>
  <Application>Microsoft Office PowerPoint</Application>
  <PresentationFormat>Презентация на цял екран (4:3)</PresentationFormat>
  <Paragraphs>267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38</vt:i4>
      </vt:variant>
    </vt:vector>
  </HeadingPairs>
  <TitlesOfParts>
    <vt:vector size="39" baseType="lpstr">
      <vt:lpstr>Слънцестоене</vt:lpstr>
      <vt:lpstr>Събиране и изваждане на числата до 20 с преминаване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Събиране и изваждане на числата до 20 с преминаване</dc:title>
  <dc:creator>home</dc:creator>
  <cp:lastModifiedBy>home</cp:lastModifiedBy>
  <cp:revision>23</cp:revision>
  <dcterms:created xsi:type="dcterms:W3CDTF">2021-03-31T15:25:33Z</dcterms:created>
  <dcterms:modified xsi:type="dcterms:W3CDTF">2021-03-31T17:42:30Z</dcterms:modified>
</cp:coreProperties>
</file>